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FDA"/>
    <a:srgbClr val="CC9933"/>
    <a:srgbClr val="69BE28"/>
    <a:srgbClr val="CC0033"/>
    <a:srgbClr val="0066A1"/>
    <a:srgbClr val="E37222"/>
    <a:srgbClr val="FDC82F"/>
    <a:srgbClr val="008542"/>
    <a:srgbClr val="6B1F73"/>
    <a:srgbClr val="0B51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588"/>
    <p:restoredTop sz="94658"/>
  </p:normalViewPr>
  <p:slideViewPr>
    <p:cSldViewPr snapToGrid="0" snapToObjects="1">
      <p:cViewPr varScale="1">
        <p:scale>
          <a:sx n="92" d="100"/>
          <a:sy n="92" d="100"/>
        </p:scale>
        <p:origin x="17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328D45-CD78-E946-97C3-593DC6155472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F362D4-5DD5-1441-A093-8EF5773AF7C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180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10" Type="http://schemas.openxmlformats.org/officeDocument/2006/relationships/image" Target="../media/image9.png"/><Relationship Id="rId4" Type="http://schemas.openxmlformats.org/officeDocument/2006/relationships/image" Target="../media/image2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3.png"/><Relationship Id="rId10" Type="http://schemas.openxmlformats.org/officeDocument/2006/relationships/image" Target="../media/image14.png"/><Relationship Id="rId4" Type="http://schemas.openxmlformats.org/officeDocument/2006/relationships/image" Target="../media/image2.png"/><Relationship Id="rId9" Type="http://schemas.openxmlformats.org/officeDocument/2006/relationships/image" Target="../media/image13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5.emf"/><Relationship Id="rId10" Type="http://schemas.openxmlformats.org/officeDocument/2006/relationships/image" Target="../media/image9.png"/><Relationship Id="rId4" Type="http://schemas.openxmlformats.org/officeDocument/2006/relationships/image" Target="../media/image2.png"/><Relationship Id="rId9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.png"/><Relationship Id="rId7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emf"/><Relationship Id="rId4" Type="http://schemas.openxmlformats.org/officeDocument/2006/relationships/image" Target="../media/image2.png"/><Relationship Id="rId9" Type="http://schemas.openxmlformats.org/officeDocument/2006/relationships/image" Target="../media/image1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.png"/><Relationship Id="rId7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3.png"/><Relationship Id="rId9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Slide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5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750" y="0"/>
            <a:ext cx="9167750" cy="68580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66717"/>
            <a:ext cx="9144000" cy="130175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85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4384" y="6038603"/>
            <a:ext cx="1629925" cy="8290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3637527"/>
            <a:ext cx="7772400" cy="697310"/>
          </a:xfrm>
        </p:spPr>
        <p:txBody>
          <a:bodyPr anchor="b">
            <a:normAutofit/>
          </a:bodyPr>
          <a:lstStyle>
            <a:lvl1pPr algn="l">
              <a:defRPr sz="4400" i="0">
                <a:solidFill>
                  <a:srgbClr val="0066A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4426913"/>
            <a:ext cx="7772400" cy="1275747"/>
          </a:xfrm>
        </p:spPr>
        <p:txBody>
          <a:bodyPr>
            <a:normAutofit/>
          </a:bodyPr>
          <a:lstStyle>
            <a:lvl1pPr marL="0" indent="0" algn="l">
              <a:buNone/>
              <a:defRPr sz="2800" b="1" i="1">
                <a:solidFill>
                  <a:schemeClr val="tx1">
                    <a:lumMod val="50000"/>
                    <a:lumOff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Subhead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3DD97BEB-BAEF-0344-9D5C-EC73E478698A}" type="slidenum">
              <a:rPr lang="en-US" smtClean="0"/>
              <a:pPr/>
              <a:t>‹Nº›</a:t>
            </a:fld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44" y="857555"/>
            <a:ext cx="1456944" cy="241401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066" y="857555"/>
            <a:ext cx="1944624" cy="241401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2131" y="857555"/>
            <a:ext cx="2365248" cy="241401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6746" y="857555"/>
            <a:ext cx="1956816" cy="2414016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1916" y="857555"/>
            <a:ext cx="1499616" cy="24140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Slide Opt 1 Edi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5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750" y="0"/>
            <a:ext cx="9167750" cy="68580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66717"/>
            <a:ext cx="9144000" cy="130175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85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4384" y="6038603"/>
            <a:ext cx="1629925" cy="8290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3637527"/>
            <a:ext cx="7772400" cy="697310"/>
          </a:xfrm>
        </p:spPr>
        <p:txBody>
          <a:bodyPr anchor="b">
            <a:normAutofit/>
          </a:bodyPr>
          <a:lstStyle>
            <a:lvl1pPr algn="l">
              <a:defRPr sz="4400" i="0">
                <a:solidFill>
                  <a:srgbClr val="0066A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4426913"/>
            <a:ext cx="7772400" cy="1275747"/>
          </a:xfrm>
        </p:spPr>
        <p:txBody>
          <a:bodyPr>
            <a:normAutofit/>
          </a:bodyPr>
          <a:lstStyle>
            <a:lvl1pPr marL="0" indent="0" algn="l">
              <a:buNone/>
              <a:defRPr sz="2800" b="1" i="1">
                <a:solidFill>
                  <a:schemeClr val="tx1">
                    <a:lumMod val="50000"/>
                    <a:lumOff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Subhead</a:t>
            </a:r>
          </a:p>
        </p:txBody>
      </p:sp>
      <p:sp>
        <p:nvSpPr>
          <p:cNvPr id="50" name="Picture Placeholder 49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044735"/>
            <a:ext cx="1828800" cy="1828800"/>
          </a:xfrm>
          <a:blipFill>
            <a:blip r:embed="rId6"/>
            <a:stretch>
              <a:fillRect/>
            </a:stretch>
          </a:blipFill>
        </p:spPr>
        <p:txBody>
          <a:bodyPr anchor="ctr">
            <a:normAutofit/>
          </a:bodyPr>
          <a:lstStyle>
            <a:lvl1pPr marL="0" indent="0" algn="ctr">
              <a:buNone/>
              <a:defRPr sz="2800" baseline="0">
                <a:ln w="31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INSERT</a:t>
            </a:r>
            <a:br>
              <a:rPr lang="en-US" dirty="0"/>
            </a:br>
            <a:r>
              <a:rPr lang="en-US" dirty="0"/>
              <a:t> IMAGE </a:t>
            </a:r>
          </a:p>
        </p:txBody>
      </p:sp>
      <p:sp>
        <p:nvSpPr>
          <p:cNvPr id="51" name="Picture Placeholder 49"/>
          <p:cNvSpPr>
            <a:spLocks noGrp="1"/>
          </p:cNvSpPr>
          <p:nvPr>
            <p:ph type="pic" sz="quarter" idx="14" hasCustomPrompt="1"/>
          </p:nvPr>
        </p:nvSpPr>
        <p:spPr>
          <a:xfrm>
            <a:off x="1828800" y="1044735"/>
            <a:ext cx="1828800" cy="1828800"/>
          </a:xfrm>
          <a:blipFill>
            <a:blip r:embed="rId7"/>
            <a:stretch>
              <a:fillRect/>
            </a:stretch>
          </a:blipFill>
        </p:spPr>
        <p:txBody>
          <a:bodyPr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6A1"/>
              </a:buClr>
              <a:buSzTx/>
              <a:buFont typeface="LucidaGrande" charset="0"/>
              <a:buNone/>
              <a:tabLst/>
              <a:defRPr sz="2800" baseline="0">
                <a:ln w="31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 INSERT</a:t>
            </a:r>
            <a:br>
              <a:rPr lang="en-US" dirty="0"/>
            </a:br>
            <a:r>
              <a:rPr lang="en-US" dirty="0"/>
              <a:t> IMAGE </a:t>
            </a:r>
          </a:p>
        </p:txBody>
      </p:sp>
      <p:sp>
        <p:nvSpPr>
          <p:cNvPr id="52" name="Picture Placeholder 49"/>
          <p:cNvSpPr>
            <a:spLocks noGrp="1"/>
          </p:cNvSpPr>
          <p:nvPr>
            <p:ph type="pic" sz="quarter" idx="15" hasCustomPrompt="1"/>
          </p:nvPr>
        </p:nvSpPr>
        <p:spPr>
          <a:xfrm>
            <a:off x="3657600" y="1044735"/>
            <a:ext cx="1828800" cy="1828800"/>
          </a:xfrm>
          <a:blipFill>
            <a:blip r:embed="rId8"/>
            <a:stretch>
              <a:fillRect/>
            </a:stretch>
          </a:blipFill>
        </p:spPr>
        <p:txBody>
          <a:bodyPr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6A1"/>
              </a:buClr>
              <a:buSzTx/>
              <a:buFont typeface="LucidaGrande" charset="0"/>
              <a:buNone/>
              <a:tabLst/>
              <a:defRPr sz="2800" baseline="0">
                <a:ln w="31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 INSERT</a:t>
            </a:r>
            <a:br>
              <a:rPr lang="en-US" dirty="0"/>
            </a:br>
            <a:r>
              <a:rPr lang="en-US" dirty="0"/>
              <a:t> IMAGE  </a:t>
            </a:r>
          </a:p>
        </p:txBody>
      </p:sp>
      <p:sp>
        <p:nvSpPr>
          <p:cNvPr id="53" name="Picture Placeholder 49"/>
          <p:cNvSpPr>
            <a:spLocks noGrp="1"/>
          </p:cNvSpPr>
          <p:nvPr>
            <p:ph type="pic" sz="quarter" idx="16" hasCustomPrompt="1"/>
          </p:nvPr>
        </p:nvSpPr>
        <p:spPr>
          <a:xfrm>
            <a:off x="5486400" y="1044735"/>
            <a:ext cx="1828800" cy="1828800"/>
          </a:xfrm>
          <a:blipFill>
            <a:blip r:embed="rId9"/>
            <a:stretch>
              <a:fillRect/>
            </a:stretch>
          </a:blipFill>
        </p:spPr>
        <p:txBody>
          <a:bodyPr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6A1"/>
              </a:buClr>
              <a:buSzTx/>
              <a:buFont typeface="LucidaGrande" charset="0"/>
              <a:buNone/>
              <a:tabLst/>
              <a:defRPr sz="2800" baseline="0">
                <a:ln w="31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  INSERT</a:t>
            </a:r>
            <a:br>
              <a:rPr lang="en-US" dirty="0"/>
            </a:br>
            <a:r>
              <a:rPr lang="en-US" dirty="0"/>
              <a:t> IMAGE </a:t>
            </a:r>
          </a:p>
        </p:txBody>
      </p:sp>
      <p:sp>
        <p:nvSpPr>
          <p:cNvPr id="54" name="Picture Placeholder 49"/>
          <p:cNvSpPr>
            <a:spLocks noGrp="1"/>
          </p:cNvSpPr>
          <p:nvPr>
            <p:ph type="pic" sz="quarter" idx="17" hasCustomPrompt="1"/>
          </p:nvPr>
        </p:nvSpPr>
        <p:spPr>
          <a:xfrm>
            <a:off x="7315200" y="1044735"/>
            <a:ext cx="1828800" cy="1828800"/>
          </a:xfrm>
          <a:blipFill>
            <a:blip r:embed="rId10"/>
            <a:stretch>
              <a:fillRect/>
            </a:stretch>
          </a:blipFill>
        </p:spPr>
        <p:txBody>
          <a:bodyPr anchor="ctr">
            <a:normAutofit/>
          </a:bodyPr>
          <a:lstStyle>
            <a:lvl1pPr marL="0" indent="0" algn="ctr">
              <a:buNone/>
              <a:defRPr sz="2800" baseline="0">
                <a:ln w="31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 INSERT</a:t>
            </a:r>
            <a:br>
              <a:rPr lang="en-US" dirty="0"/>
            </a:br>
            <a:r>
              <a:rPr lang="en-US" dirty="0"/>
              <a:t> IMAGE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3DD97BEB-BAEF-0344-9D5C-EC73E478698A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Slide Opt 1_Tag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5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750" y="0"/>
            <a:ext cx="9167750" cy="68580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66717"/>
            <a:ext cx="9144000" cy="130175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85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3012" y="6157002"/>
            <a:ext cx="1082647" cy="60930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3637527"/>
            <a:ext cx="7772400" cy="697310"/>
          </a:xfrm>
        </p:spPr>
        <p:txBody>
          <a:bodyPr anchor="b">
            <a:normAutofit/>
          </a:bodyPr>
          <a:lstStyle>
            <a:lvl1pPr algn="l">
              <a:defRPr sz="4400" i="0">
                <a:solidFill>
                  <a:srgbClr val="0066A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4426913"/>
            <a:ext cx="7772400" cy="1275747"/>
          </a:xfrm>
        </p:spPr>
        <p:txBody>
          <a:bodyPr>
            <a:normAutofit/>
          </a:bodyPr>
          <a:lstStyle>
            <a:lvl1pPr marL="0" indent="0" algn="l">
              <a:buNone/>
              <a:defRPr sz="2800" b="1" i="1">
                <a:solidFill>
                  <a:schemeClr val="tx1">
                    <a:lumMod val="50000"/>
                    <a:lumOff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Subhead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3DD97BEB-BAEF-0344-9D5C-EC73E478698A}" type="slidenum">
              <a:rPr lang="en-US" smtClean="0"/>
              <a:pPr/>
              <a:t>‹Nº›</a:t>
            </a:fld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44" y="857555"/>
            <a:ext cx="1456944" cy="241401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066" y="857555"/>
            <a:ext cx="1944624" cy="241401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2131" y="857555"/>
            <a:ext cx="2365248" cy="241401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6746" y="857555"/>
            <a:ext cx="1956816" cy="2414016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1916" y="857555"/>
            <a:ext cx="1499616" cy="2414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607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Slide Opt 1 Tagline Edi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5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750" y="0"/>
            <a:ext cx="9167750" cy="68580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66717"/>
            <a:ext cx="9144000" cy="130175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8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3637527"/>
            <a:ext cx="7772400" cy="697310"/>
          </a:xfrm>
        </p:spPr>
        <p:txBody>
          <a:bodyPr anchor="b">
            <a:normAutofit/>
          </a:bodyPr>
          <a:lstStyle>
            <a:lvl1pPr algn="l">
              <a:defRPr sz="4400" i="0">
                <a:solidFill>
                  <a:srgbClr val="0066A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4426913"/>
            <a:ext cx="7772400" cy="1275747"/>
          </a:xfrm>
        </p:spPr>
        <p:txBody>
          <a:bodyPr>
            <a:normAutofit/>
          </a:bodyPr>
          <a:lstStyle>
            <a:lvl1pPr marL="0" indent="0" algn="l">
              <a:buNone/>
              <a:defRPr sz="2800" b="1" i="1">
                <a:solidFill>
                  <a:schemeClr val="tx1">
                    <a:lumMod val="50000"/>
                    <a:lumOff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Subhead</a:t>
            </a:r>
          </a:p>
        </p:txBody>
      </p:sp>
      <p:sp>
        <p:nvSpPr>
          <p:cNvPr id="50" name="Picture Placeholder 49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044735"/>
            <a:ext cx="1828800" cy="1828800"/>
          </a:xfrm>
          <a:blipFill>
            <a:blip r:embed="rId5"/>
            <a:stretch>
              <a:fillRect/>
            </a:stretch>
          </a:blipFill>
        </p:spPr>
        <p:txBody>
          <a:bodyPr anchor="ctr">
            <a:normAutofit/>
          </a:bodyPr>
          <a:lstStyle>
            <a:lvl1pPr marL="0" indent="0" algn="ctr">
              <a:buNone/>
              <a:defRPr sz="2800" baseline="0">
                <a:ln w="31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INSERT</a:t>
            </a:r>
            <a:br>
              <a:rPr lang="en-US" dirty="0"/>
            </a:br>
            <a:r>
              <a:rPr lang="en-US" dirty="0"/>
              <a:t> IMAGE </a:t>
            </a:r>
          </a:p>
        </p:txBody>
      </p:sp>
      <p:sp>
        <p:nvSpPr>
          <p:cNvPr id="51" name="Picture Placeholder 49"/>
          <p:cNvSpPr>
            <a:spLocks noGrp="1"/>
          </p:cNvSpPr>
          <p:nvPr>
            <p:ph type="pic" sz="quarter" idx="14" hasCustomPrompt="1"/>
          </p:nvPr>
        </p:nvSpPr>
        <p:spPr>
          <a:xfrm>
            <a:off x="1828800" y="1044735"/>
            <a:ext cx="1828800" cy="1828800"/>
          </a:xfrm>
          <a:blipFill>
            <a:blip r:embed="rId6"/>
            <a:stretch>
              <a:fillRect/>
            </a:stretch>
          </a:blipFill>
        </p:spPr>
        <p:txBody>
          <a:bodyPr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6A1"/>
              </a:buClr>
              <a:buSzTx/>
              <a:buFont typeface="LucidaGrande" charset="0"/>
              <a:buNone/>
              <a:tabLst/>
              <a:defRPr sz="2800" baseline="0">
                <a:ln w="31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 INSERT</a:t>
            </a:r>
            <a:br>
              <a:rPr lang="en-US" dirty="0"/>
            </a:br>
            <a:r>
              <a:rPr lang="en-US" dirty="0"/>
              <a:t> IMAGE </a:t>
            </a:r>
          </a:p>
        </p:txBody>
      </p:sp>
      <p:sp>
        <p:nvSpPr>
          <p:cNvPr id="52" name="Picture Placeholder 49"/>
          <p:cNvSpPr>
            <a:spLocks noGrp="1"/>
          </p:cNvSpPr>
          <p:nvPr>
            <p:ph type="pic" sz="quarter" idx="15" hasCustomPrompt="1"/>
          </p:nvPr>
        </p:nvSpPr>
        <p:spPr>
          <a:xfrm>
            <a:off x="3657600" y="1044735"/>
            <a:ext cx="1828800" cy="1828800"/>
          </a:xfrm>
          <a:blipFill>
            <a:blip r:embed="rId7"/>
            <a:stretch>
              <a:fillRect/>
            </a:stretch>
          </a:blipFill>
        </p:spPr>
        <p:txBody>
          <a:bodyPr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6A1"/>
              </a:buClr>
              <a:buSzTx/>
              <a:buFont typeface="LucidaGrande" charset="0"/>
              <a:buNone/>
              <a:tabLst/>
              <a:defRPr sz="2800" baseline="0">
                <a:ln w="31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 INSERT</a:t>
            </a:r>
            <a:br>
              <a:rPr lang="en-US" dirty="0"/>
            </a:br>
            <a:r>
              <a:rPr lang="en-US" dirty="0"/>
              <a:t> IMAGE  </a:t>
            </a:r>
          </a:p>
        </p:txBody>
      </p:sp>
      <p:sp>
        <p:nvSpPr>
          <p:cNvPr id="53" name="Picture Placeholder 49"/>
          <p:cNvSpPr>
            <a:spLocks noGrp="1"/>
          </p:cNvSpPr>
          <p:nvPr>
            <p:ph type="pic" sz="quarter" idx="16" hasCustomPrompt="1"/>
          </p:nvPr>
        </p:nvSpPr>
        <p:spPr>
          <a:xfrm>
            <a:off x="5486400" y="1044735"/>
            <a:ext cx="1828800" cy="1828800"/>
          </a:xfrm>
          <a:blipFill>
            <a:blip r:embed="rId8"/>
            <a:stretch>
              <a:fillRect/>
            </a:stretch>
          </a:blipFill>
        </p:spPr>
        <p:txBody>
          <a:bodyPr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6A1"/>
              </a:buClr>
              <a:buSzTx/>
              <a:buFont typeface="LucidaGrande" charset="0"/>
              <a:buNone/>
              <a:tabLst/>
              <a:defRPr sz="2800" baseline="0">
                <a:ln w="31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  INSERT</a:t>
            </a:r>
            <a:br>
              <a:rPr lang="en-US" dirty="0"/>
            </a:br>
            <a:r>
              <a:rPr lang="en-US" dirty="0"/>
              <a:t> IMAGE </a:t>
            </a:r>
          </a:p>
        </p:txBody>
      </p:sp>
      <p:sp>
        <p:nvSpPr>
          <p:cNvPr id="54" name="Picture Placeholder 49"/>
          <p:cNvSpPr>
            <a:spLocks noGrp="1"/>
          </p:cNvSpPr>
          <p:nvPr>
            <p:ph type="pic" sz="quarter" idx="17" hasCustomPrompt="1"/>
          </p:nvPr>
        </p:nvSpPr>
        <p:spPr>
          <a:xfrm>
            <a:off x="7315200" y="1044735"/>
            <a:ext cx="1828800" cy="1828800"/>
          </a:xfrm>
          <a:blipFill>
            <a:blip r:embed="rId9"/>
            <a:stretch>
              <a:fillRect/>
            </a:stretch>
          </a:blipFill>
        </p:spPr>
        <p:txBody>
          <a:bodyPr anchor="ctr">
            <a:normAutofit/>
          </a:bodyPr>
          <a:lstStyle>
            <a:lvl1pPr marL="0" indent="0" algn="ctr">
              <a:buNone/>
              <a:defRPr sz="2800" baseline="0">
                <a:ln w="31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 INSERT</a:t>
            </a:r>
            <a:br>
              <a:rPr lang="en-US" dirty="0"/>
            </a:br>
            <a:r>
              <a:rPr lang="en-US" dirty="0"/>
              <a:t> IMAGE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3DD97BEB-BAEF-0344-9D5C-EC73E478698A}" type="slidenum">
              <a:rPr lang="en-US" smtClean="0"/>
              <a:pPr/>
              <a:t>‹Nº›</a:t>
            </a:fld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3012" y="6157002"/>
            <a:ext cx="1082647" cy="609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102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ivider Title Slide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750" y="0"/>
            <a:ext cx="9167750" cy="6858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66717"/>
            <a:ext cx="9144000" cy="130175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85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4384" y="6038603"/>
            <a:ext cx="1629925" cy="8290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8" y="3262831"/>
            <a:ext cx="7886700" cy="827758"/>
          </a:xfrm>
        </p:spPr>
        <p:txBody>
          <a:bodyPr anchor="b">
            <a:normAutofit/>
          </a:bodyPr>
          <a:lstStyle>
            <a:lvl1pPr>
              <a:defRPr sz="4400" i="0"/>
            </a:lvl1pPr>
          </a:lstStyle>
          <a:p>
            <a:r>
              <a:rPr lang="en-US" dirty="0"/>
              <a:t>Divider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4117578"/>
            <a:ext cx="7886700" cy="672450"/>
          </a:xfrm>
        </p:spPr>
        <p:txBody>
          <a:bodyPr>
            <a:normAutofit/>
          </a:bodyPr>
          <a:lstStyle>
            <a:lvl1pPr marL="0" indent="0">
              <a:buNone/>
              <a:defRPr sz="2800" b="1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D97BEB-BAEF-0344-9D5C-EC73E478698A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478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Slide Op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01"/>
          <a:stretch/>
        </p:blipFill>
        <p:spPr>
          <a:xfrm rot="10800000" flipH="1">
            <a:off x="-23750" y="-1"/>
            <a:ext cx="9167750" cy="6858001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66717"/>
            <a:ext cx="9144000" cy="130175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4384" y="6038603"/>
            <a:ext cx="1629925" cy="8290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8" y="3262831"/>
            <a:ext cx="7886700" cy="827758"/>
          </a:xfrm>
        </p:spPr>
        <p:txBody>
          <a:bodyPr anchor="b">
            <a:normAutofit/>
          </a:bodyPr>
          <a:lstStyle>
            <a:lvl1pPr>
              <a:defRPr sz="4400" i="0" baseline="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4117578"/>
            <a:ext cx="7886700" cy="672450"/>
          </a:xfrm>
        </p:spPr>
        <p:txBody>
          <a:bodyPr>
            <a:normAutofit/>
          </a:bodyPr>
          <a:lstStyle>
            <a:lvl1pPr marL="0" indent="0">
              <a:buNone/>
              <a:defRPr sz="2800" b="1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DD97BEB-BAEF-0344-9D5C-EC73E478698A}" type="slidenum">
              <a:rPr lang="en-US" smtClean="0"/>
              <a:pPr/>
              <a:t>‹Nº›</a:t>
            </a:fld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9306" y="494096"/>
            <a:ext cx="1267968" cy="128625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1688" y="1149416"/>
            <a:ext cx="1877568" cy="189585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94" y="-3048"/>
            <a:ext cx="3263645" cy="3328681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6061" y="2921668"/>
            <a:ext cx="2298192" cy="269443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354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ivider Title Slide Op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01"/>
          <a:stretch/>
        </p:blipFill>
        <p:spPr>
          <a:xfrm rot="10800000" flipH="1">
            <a:off x="-23750" y="-1"/>
            <a:ext cx="9167750" cy="685800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66717"/>
            <a:ext cx="9144000" cy="13017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85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4384" y="6038603"/>
            <a:ext cx="1629925" cy="8290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8" y="3262831"/>
            <a:ext cx="7886700" cy="827758"/>
          </a:xfrm>
        </p:spPr>
        <p:txBody>
          <a:bodyPr anchor="b">
            <a:normAutofit/>
          </a:bodyPr>
          <a:lstStyle>
            <a:lvl1pPr>
              <a:defRPr sz="4400" i="0"/>
            </a:lvl1pPr>
          </a:lstStyle>
          <a:p>
            <a:r>
              <a:rPr lang="en-US" dirty="0"/>
              <a:t>Divider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4117578"/>
            <a:ext cx="7886700" cy="672450"/>
          </a:xfrm>
        </p:spPr>
        <p:txBody>
          <a:bodyPr>
            <a:normAutofit/>
          </a:bodyPr>
          <a:lstStyle>
            <a:lvl1pPr marL="0" indent="0">
              <a:buNone/>
              <a:defRPr sz="2800" b="1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D97BEB-BAEF-0344-9D5C-EC73E478698A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176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Topic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28650" y="1825625"/>
            <a:ext cx="7886700" cy="39433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DD97BEB-BAEF-0344-9D5C-EC73E478698A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628650" y="1106196"/>
            <a:ext cx="7886700" cy="385325"/>
          </a:xfrm>
        </p:spPr>
        <p:txBody>
          <a:bodyPr>
            <a:normAutofit/>
          </a:bodyPr>
          <a:lstStyle>
            <a:lvl1pPr marL="0" indent="0">
              <a:buNone/>
              <a:defRPr sz="2400" b="1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1385341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Topic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628650" y="1825625"/>
            <a:ext cx="3886200" cy="37925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4629150" y="1825625"/>
            <a:ext cx="3886200" cy="37925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DD97BEB-BAEF-0344-9D5C-EC73E478698A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628650" y="1106196"/>
            <a:ext cx="7886700" cy="385325"/>
          </a:xfrm>
        </p:spPr>
        <p:txBody>
          <a:bodyPr>
            <a:normAutofit/>
          </a:bodyPr>
          <a:lstStyle>
            <a:lvl1pPr marL="0" indent="0">
              <a:buNone/>
              <a:defRPr sz="2400" b="1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1735858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Topic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29150" y="1825625"/>
            <a:ext cx="3886200" cy="3792750"/>
          </a:xfrm>
        </p:spPr>
        <p:txBody>
          <a:bodyPr/>
          <a:lstStyle>
            <a:lvl1pPr marL="0" indent="0">
              <a:buNone/>
              <a:defRPr sz="1200" i="1"/>
            </a:lvl1pPr>
          </a:lstStyle>
          <a:p>
            <a:pPr lvl="0"/>
            <a:r>
              <a:rPr lang="en-US" dirty="0"/>
              <a:t>Insert Object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628650" y="1825625"/>
            <a:ext cx="3886200" cy="37925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DD97BEB-BAEF-0344-9D5C-EC73E478698A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628650" y="1106196"/>
            <a:ext cx="7886700" cy="385325"/>
          </a:xfrm>
        </p:spPr>
        <p:txBody>
          <a:bodyPr>
            <a:normAutofit/>
          </a:bodyPr>
          <a:lstStyle>
            <a:lvl1pPr marL="0" indent="0">
              <a:buNone/>
              <a:defRPr sz="2400" b="1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4071208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Topic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29150" y="3792801"/>
            <a:ext cx="3886200" cy="1825573"/>
          </a:xfrm>
        </p:spPr>
        <p:txBody>
          <a:bodyPr/>
          <a:lstStyle>
            <a:lvl1pPr marL="0" indent="0">
              <a:buNone/>
              <a:defRPr sz="1200" i="1"/>
            </a:lvl1pPr>
          </a:lstStyle>
          <a:p>
            <a:pPr lvl="0"/>
            <a:r>
              <a:rPr lang="en-US" dirty="0"/>
              <a:t>Insert Object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628650" y="1825625"/>
            <a:ext cx="3886200" cy="37925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14" hasCustomPrompt="1"/>
          </p:nvPr>
        </p:nvSpPr>
        <p:spPr>
          <a:xfrm>
            <a:off x="4629150" y="1825625"/>
            <a:ext cx="3886200" cy="1825573"/>
          </a:xfrm>
        </p:spPr>
        <p:txBody>
          <a:bodyPr/>
          <a:lstStyle>
            <a:lvl1pPr marL="0" indent="0">
              <a:buNone/>
              <a:defRPr sz="1200" i="1"/>
            </a:lvl1pPr>
          </a:lstStyle>
          <a:p>
            <a:pPr lvl="0"/>
            <a:r>
              <a:rPr lang="en-US" dirty="0"/>
              <a:t>Insert Object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DD97BEB-BAEF-0344-9D5C-EC73E478698A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628650" y="1106196"/>
            <a:ext cx="7886700" cy="385325"/>
          </a:xfrm>
        </p:spPr>
        <p:txBody>
          <a:bodyPr>
            <a:normAutofit/>
          </a:bodyPr>
          <a:lstStyle>
            <a:lvl1pPr marL="0" indent="0">
              <a:buNone/>
              <a:defRPr sz="2400" b="1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13551443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556181"/>
            <a:ext cx="7886700" cy="553336"/>
          </a:xfrm>
        </p:spPr>
        <p:txBody>
          <a:bodyPr/>
          <a:lstStyle/>
          <a:p>
            <a:r>
              <a:rPr lang="en-US" dirty="0"/>
              <a:t>Topic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29150" y="2837469"/>
            <a:ext cx="3886200" cy="2780906"/>
          </a:xfrm>
        </p:spPr>
        <p:txBody>
          <a:bodyPr/>
          <a:lstStyle>
            <a:lvl1pPr marL="0" indent="0">
              <a:buNone/>
              <a:defRPr sz="1200" i="1"/>
            </a:lvl1pPr>
          </a:lstStyle>
          <a:p>
            <a:pPr lvl="0"/>
            <a:r>
              <a:rPr lang="en-US" dirty="0"/>
              <a:t>Insert Object</a:t>
            </a:r>
          </a:p>
        </p:txBody>
      </p:sp>
      <p:sp>
        <p:nvSpPr>
          <p:cNvPr id="13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628650" y="1825625"/>
            <a:ext cx="3886200" cy="37925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4629150" y="1825625"/>
            <a:ext cx="3886200" cy="1011843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.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DD97BEB-BAEF-0344-9D5C-EC73E478698A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628650" y="1106196"/>
            <a:ext cx="7886700" cy="385325"/>
          </a:xfrm>
        </p:spPr>
        <p:txBody>
          <a:bodyPr>
            <a:normAutofit/>
          </a:bodyPr>
          <a:lstStyle>
            <a:lvl1pPr marL="0" indent="0">
              <a:buNone/>
              <a:defRPr sz="2400" b="1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5975459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Text,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556181"/>
            <a:ext cx="7886700" cy="553336"/>
          </a:xfrm>
        </p:spPr>
        <p:txBody>
          <a:bodyPr/>
          <a:lstStyle/>
          <a:p>
            <a:r>
              <a:rPr lang="en-US" dirty="0"/>
              <a:t>Topic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8650" y="1815897"/>
            <a:ext cx="3886200" cy="3802265"/>
          </a:xfrm>
        </p:spPr>
        <p:txBody>
          <a:bodyPr/>
          <a:lstStyle>
            <a:lvl1pPr marL="0" indent="0">
              <a:buNone/>
              <a:defRPr sz="1200" i="1"/>
            </a:lvl1pPr>
          </a:lstStyle>
          <a:p>
            <a:pPr lvl="0"/>
            <a:r>
              <a:rPr lang="en-US" dirty="0"/>
              <a:t>Insert Object</a:t>
            </a:r>
          </a:p>
        </p:txBody>
      </p:sp>
      <p:sp>
        <p:nvSpPr>
          <p:cNvPr id="13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4629150" y="2837467"/>
            <a:ext cx="3886200" cy="278069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4629150" y="1825625"/>
            <a:ext cx="3886200" cy="1011843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ut.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DD97BEB-BAEF-0344-9D5C-EC73E478698A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628650" y="1106196"/>
            <a:ext cx="7886700" cy="385325"/>
          </a:xfrm>
        </p:spPr>
        <p:txBody>
          <a:bodyPr>
            <a:normAutofit/>
          </a:bodyPr>
          <a:lstStyle>
            <a:lvl1pPr marL="0" indent="0">
              <a:buNone/>
              <a:defRPr sz="2400" b="1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16775149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556181"/>
            <a:ext cx="7886700" cy="553336"/>
          </a:xfrm>
        </p:spPr>
        <p:txBody>
          <a:bodyPr/>
          <a:lstStyle/>
          <a:p>
            <a:r>
              <a:rPr lang="en-US" dirty="0"/>
              <a:t>Topic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29150" y="3807093"/>
            <a:ext cx="3886200" cy="1811281"/>
          </a:xfrm>
        </p:spPr>
        <p:txBody>
          <a:bodyPr/>
          <a:lstStyle>
            <a:lvl1pPr marL="0" indent="0">
              <a:buNone/>
              <a:defRPr sz="1200" i="1"/>
            </a:lvl1pPr>
          </a:lstStyle>
          <a:p>
            <a:pPr lvl="0"/>
            <a:r>
              <a:rPr lang="en-US" dirty="0"/>
              <a:t>Insert Object</a:t>
            </a:r>
          </a:p>
        </p:txBody>
      </p:sp>
      <p:sp>
        <p:nvSpPr>
          <p:cNvPr id="13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628650" y="1825625"/>
            <a:ext cx="3886200" cy="183336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Content Placeholder 3"/>
          <p:cNvSpPr>
            <a:spLocks noGrp="1"/>
          </p:cNvSpPr>
          <p:nvPr>
            <p:ph sz="half" idx="14" hasCustomPrompt="1"/>
          </p:nvPr>
        </p:nvSpPr>
        <p:spPr>
          <a:xfrm>
            <a:off x="4629150" y="1847705"/>
            <a:ext cx="3886200" cy="1811281"/>
          </a:xfrm>
        </p:spPr>
        <p:txBody>
          <a:bodyPr/>
          <a:lstStyle>
            <a:lvl1pPr marL="0" indent="0">
              <a:buNone/>
              <a:defRPr sz="1200" i="1"/>
            </a:lvl1pPr>
          </a:lstStyle>
          <a:p>
            <a:pPr lvl="0"/>
            <a:r>
              <a:rPr lang="en-US" dirty="0"/>
              <a:t>Insert Object</a:t>
            </a:r>
          </a:p>
        </p:txBody>
      </p:sp>
      <p:sp>
        <p:nvSpPr>
          <p:cNvPr id="16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628650" y="3807093"/>
            <a:ext cx="3886200" cy="1811281"/>
          </a:xfrm>
        </p:spPr>
        <p:txBody>
          <a:bodyPr/>
          <a:lstStyle>
            <a:lvl1pPr marL="0" indent="0">
              <a:buNone/>
              <a:defRPr sz="1200" i="1"/>
            </a:lvl1pPr>
          </a:lstStyle>
          <a:p>
            <a:pPr lvl="0"/>
            <a:r>
              <a:rPr lang="en-US" dirty="0"/>
              <a:t>Insert Object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DD97BEB-BAEF-0344-9D5C-EC73E478698A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628650" y="1106196"/>
            <a:ext cx="7886700" cy="385325"/>
          </a:xfrm>
        </p:spPr>
        <p:txBody>
          <a:bodyPr>
            <a:normAutofit/>
          </a:bodyPr>
          <a:lstStyle>
            <a:lvl1pPr marL="0" indent="0">
              <a:buNone/>
              <a:defRPr sz="2400" b="1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15960082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Topic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628650" y="1825625"/>
            <a:ext cx="3019523" cy="37925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able Placeholder 8"/>
          <p:cNvSpPr>
            <a:spLocks noGrp="1"/>
          </p:cNvSpPr>
          <p:nvPr>
            <p:ph type="tbl" sz="quarter" idx="14" hasCustomPrompt="1"/>
          </p:nvPr>
        </p:nvSpPr>
        <p:spPr>
          <a:xfrm>
            <a:off x="3789575" y="1825625"/>
            <a:ext cx="4725775" cy="3792538"/>
          </a:xfrm>
        </p:spPr>
        <p:txBody>
          <a:bodyPr>
            <a:normAutofit/>
          </a:bodyPr>
          <a:lstStyle>
            <a:lvl1pPr marL="0" indent="0">
              <a:buNone/>
              <a:defRPr sz="1200" i="1"/>
            </a:lvl1pPr>
          </a:lstStyle>
          <a:p>
            <a:pPr lvl="0"/>
            <a:r>
              <a:rPr lang="en-US" dirty="0"/>
              <a:t>Insert Object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DD97BEB-BAEF-0344-9D5C-EC73E478698A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628650" y="1106196"/>
            <a:ext cx="7886700" cy="385325"/>
          </a:xfrm>
        </p:spPr>
        <p:txBody>
          <a:bodyPr>
            <a:normAutofit/>
          </a:bodyPr>
          <a:lstStyle>
            <a:lvl1pPr marL="0" indent="0">
              <a:buNone/>
              <a:defRPr sz="2400" b="1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14077240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556181"/>
            <a:ext cx="7886700" cy="553336"/>
          </a:xfrm>
        </p:spPr>
        <p:txBody>
          <a:bodyPr/>
          <a:lstStyle/>
          <a:p>
            <a:r>
              <a:rPr lang="en-US" dirty="0"/>
              <a:t>Topic</a:t>
            </a:r>
          </a:p>
        </p:txBody>
      </p:sp>
      <p:sp>
        <p:nvSpPr>
          <p:cNvPr id="13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4629150" y="1825625"/>
            <a:ext cx="3886200" cy="37925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628650" y="4788816"/>
            <a:ext cx="3886200" cy="829347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ut.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628650" y="1825625"/>
            <a:ext cx="3886200" cy="2963191"/>
          </a:xfrm>
        </p:spPr>
        <p:txBody>
          <a:bodyPr>
            <a:normAutofit/>
          </a:bodyPr>
          <a:lstStyle>
            <a:lvl1pPr marL="0" indent="0">
              <a:buNone/>
              <a:defRPr sz="1200" i="1" baseline="0"/>
            </a:lvl1pPr>
          </a:lstStyle>
          <a:p>
            <a:r>
              <a:rPr lang="en-US" dirty="0"/>
              <a:t>Insert Photo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DD97BEB-BAEF-0344-9D5C-EC73E478698A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628650" y="1106196"/>
            <a:ext cx="7886700" cy="385325"/>
          </a:xfrm>
        </p:spPr>
        <p:txBody>
          <a:bodyPr>
            <a:normAutofit/>
          </a:bodyPr>
          <a:lstStyle>
            <a:lvl1pPr marL="0" indent="0">
              <a:buNone/>
              <a:defRPr sz="2400" b="1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18389558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D97BEB-BAEF-0344-9D5C-EC73E478698A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1047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556181"/>
            <a:ext cx="7886700" cy="553336"/>
          </a:xfrm>
        </p:spPr>
        <p:txBody>
          <a:bodyPr/>
          <a:lstStyle/>
          <a:p>
            <a:r>
              <a:rPr lang="en-US" dirty="0"/>
              <a:t>Topic</a:t>
            </a:r>
          </a:p>
        </p:txBody>
      </p:sp>
      <p:sp>
        <p:nvSpPr>
          <p:cNvPr id="13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628650" y="2837467"/>
            <a:ext cx="7886700" cy="213988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628650" y="1825625"/>
            <a:ext cx="7886700" cy="1011843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628650" y="4977353"/>
            <a:ext cx="7886700" cy="662890"/>
          </a:xfrm>
        </p:spPr>
        <p:txBody>
          <a:bodyPr>
            <a:normAutofit/>
          </a:bodyPr>
          <a:lstStyle>
            <a:lvl1pPr marL="0" indent="0">
              <a:buNone/>
              <a:defRPr sz="2000" b="1" i="1">
                <a:solidFill>
                  <a:srgbClr val="0066A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DD97BEB-BAEF-0344-9D5C-EC73E478698A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628650" y="1106196"/>
            <a:ext cx="7886700" cy="385325"/>
          </a:xfrm>
        </p:spPr>
        <p:txBody>
          <a:bodyPr>
            <a:normAutofit/>
          </a:bodyPr>
          <a:lstStyle>
            <a:lvl1pPr marL="0" indent="0">
              <a:buNone/>
              <a:defRPr sz="2400" b="1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13278911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Bullets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556181"/>
            <a:ext cx="7886700" cy="553336"/>
          </a:xfrm>
        </p:spPr>
        <p:txBody>
          <a:bodyPr/>
          <a:lstStyle/>
          <a:p>
            <a:r>
              <a:rPr lang="en-US" dirty="0"/>
              <a:t>Topic</a:t>
            </a:r>
          </a:p>
        </p:txBody>
      </p:sp>
      <p:sp>
        <p:nvSpPr>
          <p:cNvPr id="13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628650" y="4006391"/>
            <a:ext cx="3886200" cy="161177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628650" y="1825624"/>
            <a:ext cx="7886700" cy="2075235"/>
          </a:xfrm>
        </p:spPr>
        <p:txBody>
          <a:bodyPr numCol="2" spcCol="274320">
            <a:normAutofit/>
          </a:bodyPr>
          <a:lstStyle>
            <a:lvl1pPr marL="0" indent="0">
              <a:buNone/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</a:t>
            </a:r>
            <a:r>
              <a:rPr lang="en-US" dirty="0" err="1"/>
              <a:t>dolore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 </a:t>
            </a:r>
            <a:r>
              <a:rPr lang="en-US" dirty="0" err="1"/>
              <a:t>Excepteur</a:t>
            </a:r>
            <a:r>
              <a:rPr lang="en-US" dirty="0"/>
              <a:t> </a:t>
            </a:r>
            <a:r>
              <a:rPr lang="en-US" dirty="0" err="1"/>
              <a:t>sint</a:t>
            </a:r>
            <a:r>
              <a:rPr lang="en-US" dirty="0"/>
              <a:t> </a:t>
            </a:r>
            <a:r>
              <a:rPr lang="en-US" dirty="0" err="1"/>
              <a:t>occaecat</a:t>
            </a:r>
            <a:r>
              <a:rPr lang="en-US" dirty="0"/>
              <a:t> </a:t>
            </a:r>
            <a:r>
              <a:rPr lang="en-US" dirty="0" err="1"/>
              <a:t>cupidatat</a:t>
            </a:r>
            <a:r>
              <a:rPr lang="en-US" dirty="0"/>
              <a:t> non </a:t>
            </a:r>
            <a:r>
              <a:rPr lang="en-US" dirty="0" err="1"/>
              <a:t>proident</a:t>
            </a:r>
            <a:r>
              <a:rPr lang="en-US" dirty="0"/>
              <a:t>, </a:t>
            </a:r>
            <a:r>
              <a:rPr lang="en-US" dirty="0" err="1"/>
              <a:t>sunt</a:t>
            </a:r>
            <a:r>
              <a:rPr lang="en-US" dirty="0"/>
              <a:t> in culpa qui.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4629150" y="4006391"/>
            <a:ext cx="3886200" cy="1611772"/>
          </a:xfrm>
        </p:spPr>
        <p:txBody>
          <a:bodyPr>
            <a:normAutofit/>
          </a:bodyPr>
          <a:lstStyle>
            <a:lvl1pPr marL="0" indent="0">
              <a:buNone/>
              <a:defRPr sz="1200" i="1" baseline="0"/>
            </a:lvl1pPr>
          </a:lstStyle>
          <a:p>
            <a:r>
              <a:rPr lang="en-US" dirty="0"/>
              <a:t>Insert Photo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DD97BEB-BAEF-0344-9D5C-EC73E478698A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628650" y="1106196"/>
            <a:ext cx="7886700" cy="385325"/>
          </a:xfrm>
        </p:spPr>
        <p:txBody>
          <a:bodyPr>
            <a:normAutofit/>
          </a:bodyPr>
          <a:lstStyle>
            <a:lvl1pPr marL="0" indent="0">
              <a:buNone/>
              <a:defRPr sz="2400" b="1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6622244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556181"/>
            <a:ext cx="7886700" cy="553336"/>
          </a:xfrm>
        </p:spPr>
        <p:txBody>
          <a:bodyPr/>
          <a:lstStyle/>
          <a:p>
            <a:r>
              <a:rPr lang="en-US" dirty="0"/>
              <a:t>Topic</a:t>
            </a:r>
          </a:p>
        </p:txBody>
      </p:sp>
      <p:sp>
        <p:nvSpPr>
          <p:cNvPr id="13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628650" y="1825624"/>
            <a:ext cx="4970872" cy="288777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628650" y="4713401"/>
            <a:ext cx="4970872" cy="904761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0066A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.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5712642" y="1825624"/>
            <a:ext cx="2802707" cy="3792539"/>
          </a:xfrm>
        </p:spPr>
        <p:txBody>
          <a:bodyPr>
            <a:normAutofit/>
          </a:bodyPr>
          <a:lstStyle>
            <a:lvl1pPr marL="0" indent="0">
              <a:buNone/>
              <a:defRPr sz="1200" i="1" baseline="0"/>
            </a:lvl1pPr>
          </a:lstStyle>
          <a:p>
            <a:r>
              <a:rPr lang="en-US" dirty="0"/>
              <a:t>Insert Photo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DD97BEB-BAEF-0344-9D5C-EC73E478698A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628650" y="1106196"/>
            <a:ext cx="7886700" cy="385325"/>
          </a:xfrm>
        </p:spPr>
        <p:txBody>
          <a:bodyPr>
            <a:normAutofit/>
          </a:bodyPr>
          <a:lstStyle>
            <a:lvl1pPr marL="0" indent="0">
              <a:buNone/>
              <a:defRPr sz="2400" b="1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1810110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66717"/>
            <a:ext cx="9144000" cy="13017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85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4384" y="6038603"/>
            <a:ext cx="1629925" cy="82909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556181"/>
            <a:ext cx="7886700" cy="55333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dirty="0"/>
              <a:t>Topic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428826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6" name="Slide Number Placeholder 25"/>
          <p:cNvSpPr>
            <a:spLocks noGrp="1"/>
          </p:cNvSpPr>
          <p:nvPr>
            <p:ph type="sldNum" sz="quarter" idx="4"/>
          </p:nvPr>
        </p:nvSpPr>
        <p:spPr>
          <a:xfrm>
            <a:off x="385320" y="6205392"/>
            <a:ext cx="4866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3DD97BEB-BAEF-0344-9D5C-EC73E478698A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95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61" r:id="rId3"/>
    <p:sldLayoutId id="2147483683" r:id="rId4"/>
    <p:sldLayoutId id="2147483663" r:id="rId5"/>
    <p:sldLayoutId id="2147483684" r:id="rId6"/>
    <p:sldLayoutId id="2147483673" r:id="rId7"/>
    <p:sldLayoutId id="2147483662" r:id="rId8"/>
    <p:sldLayoutId id="2147483675" r:id="rId9"/>
    <p:sldLayoutId id="2147483664" r:id="rId10"/>
    <p:sldLayoutId id="2147483674" r:id="rId11"/>
    <p:sldLayoutId id="2147483665" r:id="rId12"/>
    <p:sldLayoutId id="2147483676" r:id="rId13"/>
    <p:sldLayoutId id="2147483677" r:id="rId14"/>
    <p:sldLayoutId id="2147483678" r:id="rId15"/>
    <p:sldLayoutId id="2147483679" r:id="rId16"/>
    <p:sldLayoutId id="2147483667" r:id="rId17"/>
    <p:sldLayoutId id="2147483680" r:id="rId18"/>
    <p:sldLayoutId id="2147483682" r:id="rId19"/>
    <p:sldLayoutId id="2147483681" r:id="rId2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>
          <a:solidFill>
            <a:srgbClr val="0066A1"/>
          </a:solidFill>
          <a:latin typeface="Calibri" charset="0"/>
          <a:ea typeface="Calibri" charset="0"/>
          <a:cs typeface="Calibri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0066A1"/>
        </a:buClr>
        <a:buFont typeface="LucidaGrande" charset="0"/>
        <a:buChar char="▸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66A1"/>
        </a:buClr>
        <a:buFont typeface="LucidaGrande" charset="0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66A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66A1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66A1"/>
        </a:buClr>
        <a:buFont typeface="Courier New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145838"/>
            <a:ext cx="7772400" cy="69731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Curso</a:t>
            </a:r>
            <a:r>
              <a:rPr lang="en-US" dirty="0"/>
              <a:t>: </a:t>
            </a:r>
            <a:r>
              <a:rPr lang="en-US" dirty="0" smtClean="0"/>
              <a:t> </a:t>
            </a:r>
            <a:r>
              <a:rPr lang="en-US" dirty="0" err="1" smtClean="0"/>
              <a:t>Protecciones</a:t>
            </a:r>
            <a:r>
              <a:rPr lang="en-US" dirty="0" smtClean="0"/>
              <a:t> de </a:t>
            </a:r>
            <a:r>
              <a:rPr lang="en-US" dirty="0" err="1" smtClean="0"/>
              <a:t>Sistemas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            </a:t>
            </a:r>
            <a:r>
              <a:rPr lang="en-US" dirty="0" err="1" smtClean="0"/>
              <a:t>Eléctricos</a:t>
            </a:r>
            <a:r>
              <a:rPr lang="en-US" dirty="0" smtClean="0"/>
              <a:t> de </a:t>
            </a:r>
            <a:r>
              <a:rPr lang="en-US" dirty="0" err="1" smtClean="0"/>
              <a:t>Potencia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Exp.: Dr.-</a:t>
            </a:r>
            <a:r>
              <a:rPr lang="en-US" dirty="0" err="1" smtClean="0"/>
              <a:t>Ing</a:t>
            </a:r>
            <a:r>
              <a:rPr lang="en-US" dirty="0" smtClean="0"/>
              <a:t>. Eduardo </a:t>
            </a:r>
            <a:r>
              <a:rPr lang="en-US" dirty="0" err="1" smtClean="0"/>
              <a:t>Orduña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957354"/>
            <a:ext cx="7772400" cy="1019626"/>
          </a:xfrm>
        </p:spPr>
        <p:txBody>
          <a:bodyPr/>
          <a:lstStyle/>
          <a:p>
            <a:r>
              <a:rPr lang="en-US" dirty="0" err="1" smtClean="0">
                <a:solidFill>
                  <a:srgbClr val="009FDA"/>
                </a:solidFill>
              </a:rPr>
              <a:t>Tema</a:t>
            </a:r>
            <a:r>
              <a:rPr lang="en-US" dirty="0" smtClean="0">
                <a:solidFill>
                  <a:srgbClr val="009FDA"/>
                </a:solidFill>
              </a:rPr>
              <a:t>: </a:t>
            </a:r>
            <a:r>
              <a:rPr lang="en-US" dirty="0" err="1" smtClean="0">
                <a:solidFill>
                  <a:srgbClr val="009FDA"/>
                </a:solidFill>
              </a:rPr>
              <a:t>Introducción</a:t>
            </a:r>
            <a:r>
              <a:rPr lang="en-US" dirty="0" smtClean="0">
                <a:solidFill>
                  <a:srgbClr val="009FDA"/>
                </a:solidFill>
              </a:rPr>
              <a:t> a los </a:t>
            </a:r>
            <a:r>
              <a:rPr lang="en-US" dirty="0" err="1" smtClean="0">
                <a:solidFill>
                  <a:srgbClr val="009FDA"/>
                </a:solidFill>
              </a:rPr>
              <a:t>Sistemas</a:t>
            </a:r>
            <a:r>
              <a:rPr lang="en-US" dirty="0" smtClean="0">
                <a:solidFill>
                  <a:srgbClr val="009FDA"/>
                </a:solidFill>
              </a:rPr>
              <a:t> de </a:t>
            </a:r>
            <a:r>
              <a:rPr lang="en-US" dirty="0" err="1" smtClean="0">
                <a:solidFill>
                  <a:srgbClr val="009FDA"/>
                </a:solidFill>
              </a:rPr>
              <a:t>Protección</a:t>
            </a:r>
            <a:endParaRPr lang="en-US" dirty="0" smtClean="0">
              <a:solidFill>
                <a:srgbClr val="009FDA"/>
              </a:solidFill>
            </a:endParaRPr>
          </a:p>
          <a:p>
            <a:r>
              <a:rPr lang="en-US" dirty="0" smtClean="0"/>
              <a:t>Young </a:t>
            </a:r>
            <a:r>
              <a:rPr lang="en-US" dirty="0"/>
              <a:t>Professional – Power and Energy Society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3DD97BEB-BAEF-0344-9D5C-EC73E478698A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39517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HN" dirty="0"/>
              <a:t>Introducción</a:t>
            </a:r>
          </a:p>
        </p:txBody>
      </p:sp>
      <p:pic>
        <p:nvPicPr>
          <p:cNvPr id="7" name="Marcador de contenido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1451" y="829491"/>
            <a:ext cx="3411190" cy="4788672"/>
          </a:xfrm>
        </p:spPr>
      </p:pic>
      <p:sp>
        <p:nvSpPr>
          <p:cNvPr id="4" name="Marcador de texto 3"/>
          <p:cNvSpPr>
            <a:spLocks noGrp="1"/>
          </p:cNvSpPr>
          <p:nvPr>
            <p:ph type="body" sz="quarter" idx="13"/>
          </p:nvPr>
        </p:nvSpPr>
        <p:spPr>
          <a:xfrm>
            <a:off x="445769" y="1463040"/>
            <a:ext cx="4250328" cy="415512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HN" sz="2000" dirty="0"/>
              <a:t>En el mes de agosto del 2018, el grupo de afinidad Young </a:t>
            </a:r>
            <a:r>
              <a:rPr lang="es-HN" sz="2000" dirty="0" err="1"/>
              <a:t>Professionals</a:t>
            </a:r>
            <a:r>
              <a:rPr lang="es-HN" sz="2000" dirty="0"/>
              <a:t>, en conjunto con el capítulo </a:t>
            </a:r>
            <a:r>
              <a:rPr lang="es-HN" sz="2000" dirty="0" err="1"/>
              <a:t>Power</a:t>
            </a:r>
            <a:r>
              <a:rPr lang="es-HN" sz="2000" dirty="0"/>
              <a:t> and Energy </a:t>
            </a:r>
            <a:r>
              <a:rPr lang="es-HN" sz="2000" dirty="0" err="1"/>
              <a:t>Society</a:t>
            </a:r>
            <a:r>
              <a:rPr lang="es-HN" sz="2000" dirty="0"/>
              <a:t> organizaron el curso “Los Mercados Eléctricos Competitivos y la Red de Transmisión”.</a:t>
            </a:r>
          </a:p>
          <a:p>
            <a:pPr marL="0" indent="0" algn="just">
              <a:buNone/>
            </a:pPr>
            <a:r>
              <a:rPr lang="es-HN" sz="2000" dirty="0"/>
              <a:t>El objetivo del curso fue capacitar a diferentes participantes del subsector sobre el nuevo modelo de mercado que se implementará en el mercado eléctrico en Honduras.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DD97BEB-BAEF-0344-9D5C-EC73E478698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0616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HN" dirty="0"/>
              <a:t>Conferencistas</a:t>
            </a:r>
          </a:p>
        </p:txBody>
      </p:sp>
      <p:pic>
        <p:nvPicPr>
          <p:cNvPr id="9" name="Marcador de contenido 8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150" y="2264569"/>
            <a:ext cx="3886200" cy="2914650"/>
          </a:xfrm>
        </p:spPr>
      </p:pic>
      <p:sp>
        <p:nvSpPr>
          <p:cNvPr id="4" name="Marcador de texto 3"/>
          <p:cNvSpPr>
            <a:spLocks noGrp="1"/>
          </p:cNvSpPr>
          <p:nvPr>
            <p:ph type="body" sz="quarter" idx="13"/>
          </p:nvPr>
        </p:nvSpPr>
        <p:spPr>
          <a:xfrm>
            <a:off x="568234" y="2099945"/>
            <a:ext cx="3946615" cy="3792538"/>
          </a:xfrm>
        </p:spPr>
        <p:txBody>
          <a:bodyPr/>
          <a:lstStyle/>
          <a:p>
            <a:pPr marL="0" indent="0" algn="just">
              <a:buNone/>
            </a:pPr>
            <a:r>
              <a:rPr lang="es-HN" dirty="0"/>
              <a:t>Se contó con la participación de los expositores internacionales  Ing. Osvaldo </a:t>
            </a:r>
            <a:r>
              <a:rPr lang="es-HN" dirty="0" err="1"/>
              <a:t>Añó</a:t>
            </a:r>
            <a:r>
              <a:rPr lang="es-HN" dirty="0"/>
              <a:t> e Ing. Ricardo Rubio, catedráticos de la Universidad de San Juan en Argentina, además de la participación del </a:t>
            </a:r>
            <a:r>
              <a:rPr lang="es-HN" dirty="0" err="1"/>
              <a:t>MSc</a:t>
            </a:r>
            <a:r>
              <a:rPr lang="es-HN" dirty="0"/>
              <a:t>. Carlos López de la Universidad Tecnológica Centroamericana UNITEC.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DD97BEB-BAEF-0344-9D5C-EC73E478698A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Marcador de texto 5"/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fontScale="92500" lnSpcReduction="10000"/>
          </a:bodyPr>
          <a:lstStyle/>
          <a:p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19997890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HN" dirty="0"/>
              <a:t>Participantes</a:t>
            </a:r>
          </a:p>
        </p:txBody>
      </p:sp>
      <p:pic>
        <p:nvPicPr>
          <p:cNvPr id="7" name="Marcador de contenido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5722" y="2421526"/>
            <a:ext cx="3886200" cy="2914650"/>
          </a:xfrm>
        </p:spPr>
      </p:pic>
      <p:sp>
        <p:nvSpPr>
          <p:cNvPr id="4" name="Marcador de texto 3"/>
          <p:cNvSpPr>
            <a:spLocks noGrp="1"/>
          </p:cNvSpPr>
          <p:nvPr>
            <p:ph type="body" sz="quarter" idx="13"/>
          </p:nvPr>
        </p:nvSpPr>
        <p:spPr>
          <a:xfrm>
            <a:off x="628650" y="1825625"/>
            <a:ext cx="3886200" cy="96982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HN" sz="1800" dirty="0"/>
              <a:t>El curso contó con la presencia de 31 participantes, de diferentes empresas relacionadas con el subsector.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DD97BEB-BAEF-0344-9D5C-EC73E478698A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Marcador de texto 5"/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fontScale="92500" lnSpcReduction="10000"/>
          </a:bodyPr>
          <a:lstStyle/>
          <a:p>
            <a:endParaRPr lang="es-HN"/>
          </a:p>
        </p:txBody>
      </p:sp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6719796"/>
              </p:ext>
            </p:extLst>
          </p:nvPr>
        </p:nvGraphicFramePr>
        <p:xfrm>
          <a:off x="328203" y="2958736"/>
          <a:ext cx="4207510" cy="2377440"/>
        </p:xfrm>
        <a:graphic>
          <a:graphicData uri="http://schemas.openxmlformats.org/drawingml/2006/table">
            <a:tbl>
              <a:tblPr firstRow="1" lastRow="1" bandRow="1">
                <a:tableStyleId>{5C22544A-7EE6-4342-B048-85BDC9FD1C3A}</a:tableStyleId>
              </a:tblPr>
              <a:tblGrid>
                <a:gridCol w="189865">
                  <a:extLst>
                    <a:ext uri="{9D8B030D-6E8A-4147-A177-3AD203B41FA5}">
                      <a16:colId xmlns="" xmlns:a16="http://schemas.microsoft.com/office/drawing/2014/main" val="1854464217"/>
                    </a:ext>
                  </a:extLst>
                </a:gridCol>
                <a:gridCol w="2755265">
                  <a:extLst>
                    <a:ext uri="{9D8B030D-6E8A-4147-A177-3AD203B41FA5}">
                      <a16:colId xmlns="" xmlns:a16="http://schemas.microsoft.com/office/drawing/2014/main" val="941769453"/>
                    </a:ext>
                  </a:extLst>
                </a:gridCol>
                <a:gridCol w="594678">
                  <a:extLst>
                    <a:ext uri="{9D8B030D-6E8A-4147-A177-3AD203B41FA5}">
                      <a16:colId xmlns="" xmlns:a16="http://schemas.microsoft.com/office/drawing/2014/main" val="2169533174"/>
                    </a:ext>
                  </a:extLst>
                </a:gridCol>
                <a:gridCol w="667702">
                  <a:extLst>
                    <a:ext uri="{9D8B030D-6E8A-4147-A177-3AD203B41FA5}">
                      <a16:colId xmlns="" xmlns:a16="http://schemas.microsoft.com/office/drawing/2014/main" val="1113329578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s-HN" sz="900" b="1" u="none" strike="noStrike">
                          <a:effectLst/>
                        </a:rPr>
                        <a:t>N°</a:t>
                      </a:r>
                      <a:endParaRPr lang="es-HN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HN" sz="900" b="1" u="none" strike="noStrike" dirty="0">
                          <a:effectLst/>
                        </a:rPr>
                        <a:t>Empresa</a:t>
                      </a:r>
                      <a:endParaRPr lang="es-HN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HN" sz="900" b="1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Rubro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HN" sz="900" b="1" u="none" strike="noStrike" dirty="0">
                          <a:effectLst/>
                        </a:rPr>
                        <a:t>Participantes</a:t>
                      </a:r>
                      <a:endParaRPr lang="es-HN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54904244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s-HN" sz="900" u="none" strike="noStrike">
                          <a:effectLst/>
                        </a:rPr>
                        <a:t>1</a:t>
                      </a:r>
                      <a:endParaRPr lang="es-HN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HN" sz="900" u="none" strike="noStrike" dirty="0">
                          <a:effectLst/>
                        </a:rPr>
                        <a:t>Asociación Hondureña</a:t>
                      </a:r>
                      <a:r>
                        <a:rPr lang="es-HN" sz="900" u="none" strike="noStrike" baseline="0" dirty="0">
                          <a:effectLst/>
                        </a:rPr>
                        <a:t> de Productores de </a:t>
                      </a:r>
                      <a:r>
                        <a:rPr lang="es-HN" sz="900" u="none" strike="noStrike" dirty="0">
                          <a:effectLst/>
                        </a:rPr>
                        <a:t>Energía Eléctrica</a:t>
                      </a:r>
                      <a:endParaRPr lang="es-HN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H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Generador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HN" sz="900" u="none" strike="noStrike" dirty="0">
                          <a:effectLst/>
                        </a:rPr>
                        <a:t>6</a:t>
                      </a:r>
                      <a:endParaRPr lang="es-HN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394529827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s-HN" sz="900" u="none" strike="noStrike" dirty="0">
                          <a:effectLst/>
                        </a:rPr>
                        <a:t>2</a:t>
                      </a:r>
                      <a:endParaRPr lang="es-HN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HN" sz="900" u="none" strike="noStrike" dirty="0">
                          <a:effectLst/>
                        </a:rPr>
                        <a:t>TERRA Energía</a:t>
                      </a:r>
                      <a:endParaRPr lang="es-HN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H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Generador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HN" sz="900" u="none" strike="noStrike" dirty="0">
                          <a:effectLst/>
                        </a:rPr>
                        <a:t>7</a:t>
                      </a:r>
                      <a:endParaRPr lang="es-HN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415444482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s-HN" sz="9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s-HN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HN" sz="900" u="none" strike="noStrike" dirty="0">
                          <a:effectLst/>
                        </a:rPr>
                        <a:t>Operador del Sistema ODS</a:t>
                      </a:r>
                      <a:endParaRPr lang="es-HN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H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Operador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HN" sz="900" u="none" strike="noStrike" dirty="0">
                          <a:effectLst/>
                        </a:rPr>
                        <a:t>7</a:t>
                      </a:r>
                      <a:endParaRPr lang="es-HN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291024195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s-HN" sz="9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es-HN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HN" sz="900" u="none" strike="noStrike" dirty="0">
                          <a:effectLst/>
                        </a:rPr>
                        <a:t>Empresa Propietaria de la Red EPR</a:t>
                      </a:r>
                      <a:endParaRPr lang="es-HN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H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Transmisor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HN" sz="900" u="none" strike="noStrike" dirty="0">
                          <a:effectLst/>
                        </a:rPr>
                        <a:t>1</a:t>
                      </a:r>
                      <a:endParaRPr lang="es-HN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203927440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s-HN" sz="9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es-HN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HN" sz="900" u="none" strike="noStrike" dirty="0">
                          <a:effectLst/>
                        </a:rPr>
                        <a:t>CAHSA</a:t>
                      </a:r>
                      <a:endParaRPr lang="es-HN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H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Generador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HN" sz="900" u="none" strike="noStrike" dirty="0">
                          <a:effectLst/>
                        </a:rPr>
                        <a:t>2</a:t>
                      </a:r>
                      <a:endParaRPr lang="es-HN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283359712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s-HN" sz="9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es-HN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HN" sz="900" u="none" strike="noStrike" dirty="0">
                          <a:effectLst/>
                        </a:rPr>
                        <a:t>COHERSA</a:t>
                      </a:r>
                      <a:endParaRPr lang="es-HN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H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Generador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HN" sz="900" u="none" strike="noStrike" dirty="0">
                          <a:effectLst/>
                        </a:rPr>
                        <a:t>2</a:t>
                      </a:r>
                      <a:endParaRPr lang="es-HN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361260508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s-HN" sz="9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es-HN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HN" sz="900" u="none" strike="noStrike" dirty="0">
                          <a:effectLst/>
                        </a:rPr>
                        <a:t>PV </a:t>
                      </a:r>
                      <a:r>
                        <a:rPr lang="es-HN" sz="900" u="none" strike="noStrike" dirty="0" err="1">
                          <a:effectLst/>
                        </a:rPr>
                        <a:t>Nacahome</a:t>
                      </a:r>
                      <a:endParaRPr lang="es-HN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H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Generador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HN" sz="900" u="none" strike="noStrike" dirty="0">
                          <a:effectLst/>
                        </a:rPr>
                        <a:t>1</a:t>
                      </a:r>
                      <a:endParaRPr lang="es-HN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63143541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s-HN" sz="9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8</a:t>
                      </a:r>
                      <a:endParaRPr lang="es-HN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HN" sz="900" u="none" strike="noStrike" dirty="0" err="1">
                          <a:effectLst/>
                        </a:rPr>
                        <a:t>Utila</a:t>
                      </a:r>
                      <a:r>
                        <a:rPr lang="es-HN" sz="900" u="none" strike="noStrike" dirty="0">
                          <a:effectLst/>
                        </a:rPr>
                        <a:t> </a:t>
                      </a:r>
                      <a:r>
                        <a:rPr lang="es-HN" sz="900" u="none" strike="noStrike" dirty="0" err="1">
                          <a:effectLst/>
                        </a:rPr>
                        <a:t>Power</a:t>
                      </a:r>
                      <a:r>
                        <a:rPr lang="es-HN" sz="900" u="none" strike="noStrike" dirty="0">
                          <a:effectLst/>
                        </a:rPr>
                        <a:t> Company</a:t>
                      </a:r>
                      <a:endParaRPr lang="es-HN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H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Distribuidor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HN" sz="900" u="none" strike="noStrike" dirty="0">
                          <a:effectLst/>
                        </a:rPr>
                        <a:t>1</a:t>
                      </a:r>
                      <a:endParaRPr lang="es-HN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270239972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s-HN" sz="9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9</a:t>
                      </a:r>
                      <a:endParaRPr lang="es-HN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HN" sz="9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Centro</a:t>
                      </a:r>
                      <a:r>
                        <a:rPr lang="es-HN" sz="9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Nacional de Despacho</a:t>
                      </a:r>
                      <a:endParaRPr lang="es-HN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H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Operador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HN" sz="900" u="none" strike="noStrike" dirty="0">
                          <a:effectLst/>
                        </a:rPr>
                        <a:t>1</a:t>
                      </a:r>
                      <a:endParaRPr lang="es-HN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254132622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s-HN" sz="900" u="none" strike="noStrike" dirty="0">
                          <a:effectLst/>
                        </a:rPr>
                        <a:t>10</a:t>
                      </a:r>
                      <a:endParaRPr lang="es-HN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HN" sz="900" u="none" strike="noStrike" dirty="0">
                          <a:effectLst/>
                        </a:rPr>
                        <a:t>Comisión</a:t>
                      </a:r>
                      <a:r>
                        <a:rPr lang="es-HN" sz="900" u="none" strike="noStrike" baseline="0" dirty="0">
                          <a:effectLst/>
                        </a:rPr>
                        <a:t> Reguladora de Energía Eléctrica CREE</a:t>
                      </a:r>
                      <a:endParaRPr lang="es-HN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H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Regulador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HN" sz="900" u="none" strike="noStrike" dirty="0">
                          <a:effectLst/>
                        </a:rPr>
                        <a:t>1</a:t>
                      </a:r>
                      <a:endParaRPr lang="es-HN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221526363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s-HN" sz="900" u="none" strike="noStrike" dirty="0">
                          <a:effectLst/>
                        </a:rPr>
                        <a:t>11</a:t>
                      </a:r>
                      <a:endParaRPr lang="es-HN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HN" sz="900" u="none" strike="noStrike" dirty="0">
                          <a:effectLst/>
                        </a:rPr>
                        <a:t>Tres Valles</a:t>
                      </a:r>
                      <a:endParaRPr lang="es-HN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H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Generador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HN" sz="900" u="none" strike="noStrike">
                          <a:effectLst/>
                        </a:rPr>
                        <a:t>2</a:t>
                      </a:r>
                      <a:endParaRPr lang="es-HN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869635367"/>
                  </a:ext>
                </a:extLst>
              </a:tr>
              <a:tr h="182880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HN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es-HN" sz="9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s-HN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HN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21614841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72325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HN" dirty="0"/>
              <a:t>Desarrollo de Curso</a:t>
            </a:r>
          </a:p>
        </p:txBody>
      </p:sp>
      <p:pic>
        <p:nvPicPr>
          <p:cNvPr id="9" name="Marcador de contenido 8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794" y="3814179"/>
            <a:ext cx="2875158" cy="2156369"/>
          </a:xfrm>
        </p:spPr>
      </p:pic>
      <p:pic>
        <p:nvPicPr>
          <p:cNvPr id="10" name="Marcador de contenido 9"/>
          <p:cNvPicPr>
            <a:picLocks noGrp="1" noChangeAspect="1"/>
          </p:cNvPicPr>
          <p:nvPr>
            <p:ph sz="half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794" y="1491521"/>
            <a:ext cx="2875158" cy="2156369"/>
          </a:xfrm>
        </p:spPr>
      </p:pic>
      <p:pic>
        <p:nvPicPr>
          <p:cNvPr id="12" name="Marcador de contenido 11"/>
          <p:cNvPicPr>
            <a:picLocks noGrp="1" noChangeAspect="1"/>
          </p:cNvPicPr>
          <p:nvPr>
            <p:ph sz="half" idx="15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60"/>
          <a:stretch/>
        </p:blipFill>
        <p:spPr>
          <a:xfrm>
            <a:off x="3466451" y="3814178"/>
            <a:ext cx="2033012" cy="2156369"/>
          </a:xfrm>
        </p:spPr>
      </p:pic>
      <p:sp>
        <p:nvSpPr>
          <p:cNvPr id="7" name="Marcador de número de diapositiva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DD97BEB-BAEF-0344-9D5C-EC73E478698A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8" name="Marcador de texto 7"/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fontScale="92500" lnSpcReduction="10000"/>
          </a:bodyPr>
          <a:lstStyle/>
          <a:p>
            <a:endParaRPr lang="es-HN"/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128" y="3814179"/>
            <a:ext cx="2875157" cy="2156368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596" y="1491522"/>
            <a:ext cx="2875157" cy="2156368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4798" y="1889850"/>
            <a:ext cx="2034665" cy="152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8417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HN" dirty="0"/>
              <a:t>Desarrollo de Curso</a:t>
            </a: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DD97BEB-BAEF-0344-9D5C-EC73E478698A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8" name="Marcador de texto 7"/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fontScale="92500" lnSpcReduction="10000"/>
          </a:bodyPr>
          <a:lstStyle/>
          <a:p>
            <a:endParaRPr lang="es-HN"/>
          </a:p>
        </p:txBody>
      </p:sp>
      <p:pic>
        <p:nvPicPr>
          <p:cNvPr id="13" name="Marcador de contenido 12"/>
          <p:cNvPicPr>
            <a:picLocks noGrp="1" noChangeAspect="1"/>
          </p:cNvPicPr>
          <p:nvPr>
            <p:ph sz="half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167" y="3804672"/>
            <a:ext cx="1756920" cy="2342561"/>
          </a:xfrm>
        </p:spPr>
      </p:pic>
      <p:pic>
        <p:nvPicPr>
          <p:cNvPr id="11" name="Marcador de contenido 10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4701" y="3806825"/>
            <a:ext cx="1755305" cy="2340408"/>
          </a:xfrm>
        </p:spPr>
      </p:pic>
      <p:pic>
        <p:nvPicPr>
          <p:cNvPr id="6" name="Marcador de contenido 5"/>
          <p:cNvPicPr>
            <a:picLocks noGrp="1" noChangeAspect="1"/>
          </p:cNvPicPr>
          <p:nvPr>
            <p:ph sz="half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4701" y="1384663"/>
            <a:ext cx="1754879" cy="2339839"/>
          </a:xfr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167" y="1381943"/>
            <a:ext cx="1756920" cy="2342559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631" y="3804672"/>
            <a:ext cx="1756921" cy="2342561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630" y="1381940"/>
            <a:ext cx="1756921" cy="2342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0814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HN" dirty="0"/>
              <a:t>Balance del Curso</a:t>
            </a:r>
          </a:p>
        </p:txBody>
      </p:sp>
      <p:graphicFrame>
        <p:nvGraphicFramePr>
          <p:cNvPr id="7" name="Marcador de contenido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587016481"/>
              </p:ext>
            </p:extLst>
          </p:nvPr>
        </p:nvGraphicFramePr>
        <p:xfrm>
          <a:off x="5226769" y="1825625"/>
          <a:ext cx="2690961" cy="3462753"/>
        </p:xfrm>
        <a:graphic>
          <a:graphicData uri="http://schemas.openxmlformats.org/drawingml/2006/table">
            <a:tbl>
              <a:tblPr firstRow="1" lastRow="1" bandRow="1">
                <a:tableStyleId>{5C22544A-7EE6-4342-B048-85BDC9FD1C3A}</a:tableStyleId>
              </a:tblPr>
              <a:tblGrid>
                <a:gridCol w="194665">
                  <a:extLst>
                    <a:ext uri="{9D8B030D-6E8A-4147-A177-3AD203B41FA5}">
                      <a16:colId xmlns="" xmlns:a16="http://schemas.microsoft.com/office/drawing/2014/main" val="1137333466"/>
                    </a:ext>
                  </a:extLst>
                </a:gridCol>
                <a:gridCol w="1900849">
                  <a:extLst>
                    <a:ext uri="{9D8B030D-6E8A-4147-A177-3AD203B41FA5}">
                      <a16:colId xmlns="" xmlns:a16="http://schemas.microsoft.com/office/drawing/2014/main" val="228888947"/>
                    </a:ext>
                  </a:extLst>
                </a:gridCol>
                <a:gridCol w="595447">
                  <a:extLst>
                    <a:ext uri="{9D8B030D-6E8A-4147-A177-3AD203B41FA5}">
                      <a16:colId xmlns="" xmlns:a16="http://schemas.microsoft.com/office/drawing/2014/main" val="3691889263"/>
                    </a:ext>
                  </a:extLst>
                </a:gridCol>
              </a:tblGrid>
              <a:tr h="329786">
                <a:tc>
                  <a:txBody>
                    <a:bodyPr/>
                    <a:lstStyle/>
                    <a:p>
                      <a:pPr algn="ctr" fontAlgn="ctr"/>
                      <a:r>
                        <a:rPr lang="es-HN" sz="1000" u="none" strike="noStrike">
                          <a:effectLst/>
                        </a:rPr>
                        <a:t>N°</a:t>
                      </a:r>
                      <a:endParaRPr lang="es-HN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HN" sz="1000" u="none" strike="noStrike">
                          <a:effectLst/>
                        </a:rPr>
                        <a:t>Descripción</a:t>
                      </a:r>
                      <a:endParaRPr lang="es-HN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HN" sz="1000" u="none" strike="noStrike">
                          <a:effectLst/>
                        </a:rPr>
                        <a:t>Costo</a:t>
                      </a:r>
                      <a:br>
                        <a:rPr lang="es-HN" sz="1000" u="none" strike="noStrike">
                          <a:effectLst/>
                        </a:rPr>
                      </a:br>
                      <a:r>
                        <a:rPr lang="es-HN" sz="1000" u="none" strike="noStrike">
                          <a:effectLst/>
                        </a:rPr>
                        <a:t>[USD]</a:t>
                      </a:r>
                      <a:endParaRPr lang="es-HN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ctr"/>
                </a:tc>
                <a:extLst>
                  <a:ext uri="{0D108BD9-81ED-4DB2-BD59-A6C34878D82A}">
                    <a16:rowId xmlns="" xmlns:a16="http://schemas.microsoft.com/office/drawing/2014/main" val="1192800676"/>
                  </a:ext>
                </a:extLst>
              </a:tr>
              <a:tr h="164893">
                <a:tc>
                  <a:txBody>
                    <a:bodyPr/>
                    <a:lstStyle/>
                    <a:p>
                      <a:pPr algn="r" fontAlgn="b"/>
                      <a:r>
                        <a:rPr lang="es-HN" sz="1000" u="none" strike="noStrike">
                          <a:effectLst/>
                        </a:rPr>
                        <a:t>1</a:t>
                      </a:r>
                      <a:endParaRPr lang="es-H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HN" sz="1000" u="none" strike="noStrike">
                          <a:effectLst/>
                        </a:rPr>
                        <a:t>Ticket de Aviónx2</a:t>
                      </a:r>
                      <a:endParaRPr lang="es-H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HN" sz="1000" u="none" strike="noStrike">
                          <a:effectLst/>
                        </a:rPr>
                        <a:t>1,778.98 </a:t>
                      </a:r>
                      <a:endParaRPr lang="es-H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/>
                </a:tc>
                <a:extLst>
                  <a:ext uri="{0D108BD9-81ED-4DB2-BD59-A6C34878D82A}">
                    <a16:rowId xmlns="" xmlns:a16="http://schemas.microsoft.com/office/drawing/2014/main" val="2185781214"/>
                  </a:ext>
                </a:extLst>
              </a:tr>
              <a:tr h="164893">
                <a:tc>
                  <a:txBody>
                    <a:bodyPr/>
                    <a:lstStyle/>
                    <a:p>
                      <a:pPr algn="r" fontAlgn="b"/>
                      <a:r>
                        <a:rPr lang="es-HN" sz="1000" u="none" strike="noStrike">
                          <a:effectLst/>
                        </a:rPr>
                        <a:t>2</a:t>
                      </a:r>
                      <a:endParaRPr lang="es-H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HN" sz="1000" u="none" strike="noStrike" dirty="0">
                          <a:effectLst/>
                        </a:rPr>
                        <a:t>Ticket de Colectivo x 2</a:t>
                      </a:r>
                      <a:endParaRPr lang="es-H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HN" sz="1000" u="none" strike="noStrike">
                          <a:effectLst/>
                        </a:rPr>
                        <a:t>117.02 </a:t>
                      </a:r>
                      <a:endParaRPr lang="es-H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/>
                </a:tc>
                <a:extLst>
                  <a:ext uri="{0D108BD9-81ED-4DB2-BD59-A6C34878D82A}">
                    <a16:rowId xmlns="" xmlns:a16="http://schemas.microsoft.com/office/drawing/2014/main" val="1834347261"/>
                  </a:ext>
                </a:extLst>
              </a:tr>
              <a:tr h="164893">
                <a:tc>
                  <a:txBody>
                    <a:bodyPr/>
                    <a:lstStyle/>
                    <a:p>
                      <a:pPr algn="r" fontAlgn="b"/>
                      <a:r>
                        <a:rPr lang="es-HN" sz="1000" u="none" strike="noStrike">
                          <a:effectLst/>
                        </a:rPr>
                        <a:t>3</a:t>
                      </a:r>
                      <a:endParaRPr lang="es-H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HN" sz="1000" u="none" strike="noStrike">
                          <a:effectLst/>
                        </a:rPr>
                        <a:t>Ticket de Avión Local</a:t>
                      </a:r>
                      <a:endParaRPr lang="es-H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HN" sz="1000" u="none" strike="noStrike">
                          <a:effectLst/>
                        </a:rPr>
                        <a:t>157.87 </a:t>
                      </a:r>
                      <a:endParaRPr lang="es-H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/>
                </a:tc>
                <a:extLst>
                  <a:ext uri="{0D108BD9-81ED-4DB2-BD59-A6C34878D82A}">
                    <a16:rowId xmlns="" xmlns:a16="http://schemas.microsoft.com/office/drawing/2014/main" val="2933160903"/>
                  </a:ext>
                </a:extLst>
              </a:tr>
              <a:tr h="164893">
                <a:tc>
                  <a:txBody>
                    <a:bodyPr/>
                    <a:lstStyle/>
                    <a:p>
                      <a:pPr algn="r" fontAlgn="b"/>
                      <a:r>
                        <a:rPr lang="es-H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871" marR="6871" marT="68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HN" sz="1000" u="none" strike="noStrike" dirty="0">
                          <a:effectLst/>
                        </a:rPr>
                        <a:t>Viáticos Extranjeros</a:t>
                      </a:r>
                      <a:endParaRPr lang="es-H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HN" sz="1000" u="none" strike="noStrike" dirty="0">
                          <a:effectLst/>
                        </a:rPr>
                        <a:t>382.98 </a:t>
                      </a:r>
                      <a:endParaRPr lang="es-H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/>
                </a:tc>
                <a:extLst>
                  <a:ext uri="{0D108BD9-81ED-4DB2-BD59-A6C34878D82A}">
                    <a16:rowId xmlns="" xmlns:a16="http://schemas.microsoft.com/office/drawing/2014/main" val="3473884178"/>
                  </a:ext>
                </a:extLst>
              </a:tr>
              <a:tr h="164893">
                <a:tc>
                  <a:txBody>
                    <a:bodyPr/>
                    <a:lstStyle/>
                    <a:p>
                      <a:pPr algn="r" fontAlgn="b"/>
                      <a:r>
                        <a:rPr lang="es-HN" sz="1000" u="none" strike="noStrike" dirty="0">
                          <a:effectLst/>
                        </a:rPr>
                        <a:t>5</a:t>
                      </a:r>
                      <a:endParaRPr lang="es-H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HN" sz="1000" u="none" strike="noStrike" dirty="0">
                          <a:effectLst/>
                        </a:rPr>
                        <a:t>Viáticos locales</a:t>
                      </a:r>
                      <a:endParaRPr lang="es-H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HN" sz="1000" u="none" strike="noStrike" dirty="0">
                          <a:effectLst/>
                        </a:rPr>
                        <a:t>82.78 </a:t>
                      </a:r>
                      <a:endParaRPr lang="es-H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/>
                </a:tc>
                <a:extLst>
                  <a:ext uri="{0D108BD9-81ED-4DB2-BD59-A6C34878D82A}">
                    <a16:rowId xmlns="" xmlns:a16="http://schemas.microsoft.com/office/drawing/2014/main" val="2119455777"/>
                  </a:ext>
                </a:extLst>
              </a:tr>
              <a:tr h="164893">
                <a:tc>
                  <a:txBody>
                    <a:bodyPr/>
                    <a:lstStyle/>
                    <a:p>
                      <a:pPr algn="r" fontAlgn="b"/>
                      <a:r>
                        <a:rPr lang="es-HN" sz="1000" u="none" strike="noStrike" dirty="0">
                          <a:effectLst/>
                        </a:rPr>
                        <a:t>6</a:t>
                      </a:r>
                      <a:endParaRPr lang="es-H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HN" sz="1000" u="none" strike="noStrike" dirty="0" err="1">
                          <a:effectLst/>
                        </a:rPr>
                        <a:t>Coffee</a:t>
                      </a:r>
                      <a:r>
                        <a:rPr lang="es-HN" sz="1000" u="none" strike="noStrike" dirty="0">
                          <a:effectLst/>
                        </a:rPr>
                        <a:t> </a:t>
                      </a:r>
                      <a:r>
                        <a:rPr lang="es-HN" sz="1000" u="none" strike="noStrike" dirty="0" err="1">
                          <a:effectLst/>
                        </a:rPr>
                        <a:t>Break+Almuerzos</a:t>
                      </a:r>
                      <a:endParaRPr lang="es-H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HN" sz="1000" u="none" strike="noStrike" dirty="0">
                          <a:effectLst/>
                        </a:rPr>
                        <a:t>6,099.18 </a:t>
                      </a:r>
                      <a:endParaRPr lang="es-H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/>
                </a:tc>
                <a:extLst>
                  <a:ext uri="{0D108BD9-81ED-4DB2-BD59-A6C34878D82A}">
                    <a16:rowId xmlns="" xmlns:a16="http://schemas.microsoft.com/office/drawing/2014/main" val="813882703"/>
                  </a:ext>
                </a:extLst>
              </a:tr>
              <a:tr h="164893">
                <a:tc>
                  <a:txBody>
                    <a:bodyPr/>
                    <a:lstStyle/>
                    <a:p>
                      <a:pPr algn="r" fontAlgn="b"/>
                      <a:r>
                        <a:rPr lang="es-HN" sz="1000" u="none" strike="noStrike" dirty="0">
                          <a:effectLst/>
                        </a:rPr>
                        <a:t>7</a:t>
                      </a:r>
                      <a:endParaRPr lang="es-H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HN" sz="1000" u="none" strike="noStrike" dirty="0">
                          <a:effectLst/>
                        </a:rPr>
                        <a:t>Hotel Expositor</a:t>
                      </a:r>
                      <a:endParaRPr lang="es-H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HN" sz="1000" u="none" strike="noStrike" dirty="0">
                          <a:effectLst/>
                        </a:rPr>
                        <a:t>1,880.38 </a:t>
                      </a:r>
                      <a:endParaRPr lang="es-H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/>
                </a:tc>
                <a:extLst>
                  <a:ext uri="{0D108BD9-81ED-4DB2-BD59-A6C34878D82A}">
                    <a16:rowId xmlns="" xmlns:a16="http://schemas.microsoft.com/office/drawing/2014/main" val="2439551107"/>
                  </a:ext>
                </a:extLst>
              </a:tr>
              <a:tr h="164893">
                <a:tc>
                  <a:txBody>
                    <a:bodyPr/>
                    <a:lstStyle/>
                    <a:p>
                      <a:pPr algn="r" fontAlgn="b"/>
                      <a:r>
                        <a:rPr lang="es-HN" sz="1000" u="none" strike="noStrike" dirty="0">
                          <a:effectLst/>
                        </a:rPr>
                        <a:t>8</a:t>
                      </a:r>
                      <a:endParaRPr lang="es-H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HN" sz="1000" u="none" strike="noStrike" dirty="0">
                          <a:effectLst/>
                        </a:rPr>
                        <a:t>Placas Patrocinadores y Expositor</a:t>
                      </a:r>
                      <a:endParaRPr lang="es-H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HN" sz="1000" u="none" strike="noStrike" dirty="0">
                          <a:effectLst/>
                        </a:rPr>
                        <a:t>131.95 </a:t>
                      </a:r>
                      <a:endParaRPr lang="es-H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/>
                </a:tc>
                <a:extLst>
                  <a:ext uri="{0D108BD9-81ED-4DB2-BD59-A6C34878D82A}">
                    <a16:rowId xmlns="" xmlns:a16="http://schemas.microsoft.com/office/drawing/2014/main" val="3963650810"/>
                  </a:ext>
                </a:extLst>
              </a:tr>
              <a:tr h="164893">
                <a:tc>
                  <a:txBody>
                    <a:bodyPr/>
                    <a:lstStyle/>
                    <a:p>
                      <a:pPr algn="r" fontAlgn="b"/>
                      <a:r>
                        <a:rPr lang="es-HN" sz="1000" u="none" strike="noStrike" dirty="0">
                          <a:effectLst/>
                        </a:rPr>
                        <a:t>9</a:t>
                      </a:r>
                      <a:endParaRPr lang="es-H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HN" sz="1000" u="none" strike="noStrike" dirty="0">
                          <a:effectLst/>
                        </a:rPr>
                        <a:t>Gafetes y Cordones</a:t>
                      </a:r>
                      <a:endParaRPr lang="es-H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HN" sz="1000" u="none" strike="noStrike" dirty="0">
                          <a:effectLst/>
                        </a:rPr>
                        <a:t>25.23 </a:t>
                      </a:r>
                      <a:endParaRPr lang="es-H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/>
                </a:tc>
                <a:extLst>
                  <a:ext uri="{0D108BD9-81ED-4DB2-BD59-A6C34878D82A}">
                    <a16:rowId xmlns="" xmlns:a16="http://schemas.microsoft.com/office/drawing/2014/main" val="2084935715"/>
                  </a:ext>
                </a:extLst>
              </a:tr>
              <a:tr h="164893">
                <a:tc>
                  <a:txBody>
                    <a:bodyPr/>
                    <a:lstStyle/>
                    <a:p>
                      <a:pPr algn="r" fontAlgn="b"/>
                      <a:r>
                        <a:rPr lang="es-HN" sz="1000" u="none" strike="noStrike" dirty="0">
                          <a:effectLst/>
                        </a:rPr>
                        <a:t>10</a:t>
                      </a:r>
                      <a:endParaRPr lang="es-H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HN" sz="1000" u="none" strike="noStrike" dirty="0">
                          <a:effectLst/>
                        </a:rPr>
                        <a:t>Banners</a:t>
                      </a:r>
                      <a:endParaRPr lang="es-H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HN" sz="1000" u="none" strike="noStrike" dirty="0">
                          <a:effectLst/>
                        </a:rPr>
                        <a:t>3.33 </a:t>
                      </a:r>
                      <a:endParaRPr lang="es-H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/>
                </a:tc>
                <a:extLst>
                  <a:ext uri="{0D108BD9-81ED-4DB2-BD59-A6C34878D82A}">
                    <a16:rowId xmlns="" xmlns:a16="http://schemas.microsoft.com/office/drawing/2014/main" val="3051910557"/>
                  </a:ext>
                </a:extLst>
              </a:tr>
              <a:tr h="164893">
                <a:tc>
                  <a:txBody>
                    <a:bodyPr/>
                    <a:lstStyle/>
                    <a:p>
                      <a:pPr algn="r" fontAlgn="b"/>
                      <a:r>
                        <a:rPr lang="es-HN" sz="1000" u="none" strike="noStrike" dirty="0">
                          <a:effectLst/>
                        </a:rPr>
                        <a:t>11</a:t>
                      </a:r>
                      <a:endParaRPr lang="es-H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HN" sz="1000" u="none" strike="noStrike" dirty="0">
                          <a:effectLst/>
                        </a:rPr>
                        <a:t>Lápices, USB y Gafetes</a:t>
                      </a:r>
                      <a:endParaRPr lang="es-H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HN" sz="1000" u="none" strike="noStrike" dirty="0">
                          <a:effectLst/>
                        </a:rPr>
                        <a:t>168.03 </a:t>
                      </a:r>
                      <a:endParaRPr lang="es-H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/>
                </a:tc>
                <a:extLst>
                  <a:ext uri="{0D108BD9-81ED-4DB2-BD59-A6C34878D82A}">
                    <a16:rowId xmlns="" xmlns:a16="http://schemas.microsoft.com/office/drawing/2014/main" val="1585965678"/>
                  </a:ext>
                </a:extLst>
              </a:tr>
              <a:tr h="164893">
                <a:tc>
                  <a:txBody>
                    <a:bodyPr/>
                    <a:lstStyle/>
                    <a:p>
                      <a:pPr algn="r" fontAlgn="b"/>
                      <a:r>
                        <a:rPr lang="es-HN" sz="1000" u="none" strike="noStrike" dirty="0">
                          <a:effectLst/>
                        </a:rPr>
                        <a:t>12</a:t>
                      </a:r>
                      <a:endParaRPr lang="es-H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HN" sz="1000" u="none" strike="noStrike" dirty="0">
                          <a:effectLst/>
                        </a:rPr>
                        <a:t>Diplomas</a:t>
                      </a:r>
                      <a:endParaRPr lang="es-H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HN" sz="1000" u="none" strike="noStrike" dirty="0">
                          <a:effectLst/>
                        </a:rPr>
                        <a:t>104.15 </a:t>
                      </a:r>
                      <a:endParaRPr lang="es-H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/>
                </a:tc>
                <a:extLst>
                  <a:ext uri="{0D108BD9-81ED-4DB2-BD59-A6C34878D82A}">
                    <a16:rowId xmlns="" xmlns:a16="http://schemas.microsoft.com/office/drawing/2014/main" val="231533686"/>
                  </a:ext>
                </a:extLst>
              </a:tr>
              <a:tr h="164893">
                <a:tc>
                  <a:txBody>
                    <a:bodyPr/>
                    <a:lstStyle/>
                    <a:p>
                      <a:pPr algn="r" fontAlgn="b"/>
                      <a:r>
                        <a:rPr lang="es-HN" sz="1000" u="none" strike="noStrike" dirty="0">
                          <a:effectLst/>
                        </a:rPr>
                        <a:t>13</a:t>
                      </a:r>
                      <a:endParaRPr lang="es-H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HN" sz="1000" u="none" strike="noStrike" dirty="0">
                          <a:effectLst/>
                        </a:rPr>
                        <a:t>Alimentación</a:t>
                      </a:r>
                      <a:endParaRPr lang="es-H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HN" sz="1000" u="none" strike="noStrike" dirty="0">
                          <a:effectLst/>
                        </a:rPr>
                        <a:t>321.91 </a:t>
                      </a:r>
                      <a:endParaRPr lang="es-H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/>
                </a:tc>
                <a:extLst>
                  <a:ext uri="{0D108BD9-81ED-4DB2-BD59-A6C34878D82A}">
                    <a16:rowId xmlns="" xmlns:a16="http://schemas.microsoft.com/office/drawing/2014/main" val="575148155"/>
                  </a:ext>
                </a:extLst>
              </a:tr>
              <a:tr h="164893">
                <a:tc>
                  <a:txBody>
                    <a:bodyPr/>
                    <a:lstStyle/>
                    <a:p>
                      <a:pPr algn="r" fontAlgn="b"/>
                      <a:r>
                        <a:rPr lang="es-HN" sz="1000" u="none" strike="noStrike" dirty="0">
                          <a:effectLst/>
                        </a:rPr>
                        <a:t>14</a:t>
                      </a:r>
                      <a:endParaRPr lang="es-H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HN" sz="1000" u="none" strike="noStrike" dirty="0">
                          <a:effectLst/>
                        </a:rPr>
                        <a:t>Reuniones Transporte Local</a:t>
                      </a:r>
                      <a:endParaRPr lang="es-H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HN" sz="1000" u="none" strike="noStrike" dirty="0">
                          <a:effectLst/>
                        </a:rPr>
                        <a:t>84.33 </a:t>
                      </a:r>
                      <a:endParaRPr lang="es-H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/>
                </a:tc>
                <a:extLst>
                  <a:ext uri="{0D108BD9-81ED-4DB2-BD59-A6C34878D82A}">
                    <a16:rowId xmlns="" xmlns:a16="http://schemas.microsoft.com/office/drawing/2014/main" val="3774824491"/>
                  </a:ext>
                </a:extLst>
              </a:tr>
              <a:tr h="164893">
                <a:tc>
                  <a:txBody>
                    <a:bodyPr/>
                    <a:lstStyle/>
                    <a:p>
                      <a:pPr algn="r" fontAlgn="b"/>
                      <a:r>
                        <a:rPr lang="es-HN" sz="1000" u="none" strike="noStrike" dirty="0">
                          <a:effectLst/>
                        </a:rPr>
                        <a:t>15</a:t>
                      </a:r>
                      <a:endParaRPr lang="es-H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HN" sz="1000" u="none" strike="noStrike" dirty="0">
                          <a:effectLst/>
                        </a:rPr>
                        <a:t>Cena</a:t>
                      </a:r>
                      <a:endParaRPr lang="es-H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HN" sz="1000" u="none" strike="noStrike" dirty="0">
                          <a:effectLst/>
                        </a:rPr>
                        <a:t>501.55 </a:t>
                      </a:r>
                      <a:endParaRPr lang="es-H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/>
                </a:tc>
                <a:extLst>
                  <a:ext uri="{0D108BD9-81ED-4DB2-BD59-A6C34878D82A}">
                    <a16:rowId xmlns="" xmlns:a16="http://schemas.microsoft.com/office/drawing/2014/main" val="1781268911"/>
                  </a:ext>
                </a:extLst>
              </a:tr>
              <a:tr h="164893">
                <a:tc>
                  <a:txBody>
                    <a:bodyPr/>
                    <a:lstStyle/>
                    <a:p>
                      <a:pPr algn="r" fontAlgn="b"/>
                      <a:r>
                        <a:rPr lang="es-HN" sz="1000" u="none" strike="noStrike" dirty="0">
                          <a:effectLst/>
                        </a:rPr>
                        <a:t>16</a:t>
                      </a:r>
                      <a:endParaRPr lang="es-H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HN" sz="1000" u="none" strike="noStrike">
                          <a:effectLst/>
                        </a:rPr>
                        <a:t>Imprevistos</a:t>
                      </a:r>
                      <a:endParaRPr lang="es-H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HN" sz="1000" u="none" strike="noStrike">
                          <a:effectLst/>
                        </a:rPr>
                        <a:t>388.76 </a:t>
                      </a:r>
                      <a:endParaRPr lang="es-H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/>
                </a:tc>
                <a:extLst>
                  <a:ext uri="{0D108BD9-81ED-4DB2-BD59-A6C34878D82A}">
                    <a16:rowId xmlns="" xmlns:a16="http://schemas.microsoft.com/office/drawing/2014/main" val="1320575961"/>
                  </a:ext>
                </a:extLst>
              </a:tr>
              <a:tr h="164893">
                <a:tc gridSpan="2">
                  <a:txBody>
                    <a:bodyPr/>
                    <a:lstStyle/>
                    <a:p>
                      <a:pPr algn="r" fontAlgn="b"/>
                      <a:r>
                        <a:rPr lang="es-HN" sz="1000" b="1" u="none" strike="noStrike" dirty="0">
                          <a:effectLst/>
                        </a:rPr>
                        <a:t>Total [USD]</a:t>
                      </a:r>
                      <a:endParaRPr lang="es-HN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/>
                </a:tc>
                <a:tc hMerge="1">
                  <a:txBody>
                    <a:bodyPr/>
                    <a:lstStyle/>
                    <a:p>
                      <a:endParaRPr lang="es-H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HN" sz="1000" b="1" u="none" strike="noStrike">
                          <a:effectLst/>
                        </a:rPr>
                        <a:t>12,228.44 </a:t>
                      </a:r>
                      <a:endParaRPr lang="es-HN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/>
                </a:tc>
                <a:extLst>
                  <a:ext uri="{0D108BD9-81ED-4DB2-BD59-A6C34878D82A}">
                    <a16:rowId xmlns="" xmlns:a16="http://schemas.microsoft.com/office/drawing/2014/main" val="2283212768"/>
                  </a:ext>
                </a:extLst>
              </a:tr>
              <a:tr h="164893">
                <a:tc gridSpan="2">
                  <a:txBody>
                    <a:bodyPr/>
                    <a:lstStyle/>
                    <a:p>
                      <a:pPr algn="r" fontAlgn="b"/>
                      <a:r>
                        <a:rPr lang="es-HN" sz="1000" b="1" u="none" strike="noStrike" dirty="0">
                          <a:effectLst/>
                        </a:rPr>
                        <a:t>Inscripciones [USD]</a:t>
                      </a:r>
                      <a:endParaRPr lang="es-HN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/>
                </a:tc>
                <a:tc hMerge="1">
                  <a:txBody>
                    <a:bodyPr/>
                    <a:lstStyle/>
                    <a:p>
                      <a:endParaRPr lang="es-H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HN" sz="1000" b="1" u="none" strike="noStrike" dirty="0">
                          <a:effectLst/>
                        </a:rPr>
                        <a:t>17,244.01 </a:t>
                      </a:r>
                      <a:endParaRPr lang="es-HN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/>
                </a:tc>
                <a:extLst>
                  <a:ext uri="{0D108BD9-81ED-4DB2-BD59-A6C34878D82A}">
                    <a16:rowId xmlns="" xmlns:a16="http://schemas.microsoft.com/office/drawing/2014/main" val="101764174"/>
                  </a:ext>
                </a:extLst>
              </a:tr>
              <a:tr h="164893">
                <a:tc gridSpan="2">
                  <a:txBody>
                    <a:bodyPr/>
                    <a:lstStyle/>
                    <a:p>
                      <a:pPr algn="r" fontAlgn="b"/>
                      <a:r>
                        <a:rPr lang="es-HN" sz="1000" u="none" strike="noStrike">
                          <a:effectLst/>
                        </a:rPr>
                        <a:t>Ganancia [USD]</a:t>
                      </a:r>
                      <a:endParaRPr lang="es-HN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/>
                </a:tc>
                <a:tc hMerge="1">
                  <a:txBody>
                    <a:bodyPr/>
                    <a:lstStyle/>
                    <a:p>
                      <a:endParaRPr lang="es-H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HN" sz="1000" u="none" strike="noStrike" dirty="0">
                          <a:effectLst/>
                        </a:rPr>
                        <a:t>5,015.56 </a:t>
                      </a:r>
                      <a:endParaRPr lang="es-HN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/>
                </a:tc>
                <a:extLst>
                  <a:ext uri="{0D108BD9-81ED-4DB2-BD59-A6C34878D82A}">
                    <a16:rowId xmlns="" xmlns:a16="http://schemas.microsoft.com/office/drawing/2014/main" val="1529519735"/>
                  </a:ext>
                </a:extLst>
              </a:tr>
            </a:tbl>
          </a:graphicData>
        </a:graphic>
      </p:graphicFrame>
      <p:sp>
        <p:nvSpPr>
          <p:cNvPr id="4" name="Marcador de texto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HN" dirty="0"/>
              <a:t>El curso tuvo un total de 31 participantes, que significó un ingreso por inscripciones de USD 17,244.</a:t>
            </a:r>
          </a:p>
          <a:p>
            <a:r>
              <a:rPr lang="es-HN" dirty="0"/>
              <a:t>El costo total de la organización del curso fue de USD 12,228.</a:t>
            </a:r>
          </a:p>
          <a:p>
            <a:r>
              <a:rPr lang="es-HN" dirty="0"/>
              <a:t>El balance final del curso fue </a:t>
            </a:r>
            <a:r>
              <a:rPr lang="es-HN"/>
              <a:t>una ganancia de </a:t>
            </a:r>
            <a:r>
              <a:rPr lang="es-HN" dirty="0"/>
              <a:t>USD 5,016.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DD97BEB-BAEF-0344-9D5C-EC73E478698A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Marcador de texto 5"/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fontScale="92500" lnSpcReduction="10000"/>
          </a:bodyPr>
          <a:lstStyle/>
          <a:p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1342554580"/>
      </p:ext>
    </p:extLst>
  </p:cSld>
  <p:clrMapOvr>
    <a:masterClrMapping/>
  </p:clrMapOvr>
</p:sld>
</file>

<file path=ppt/theme/theme1.xml><?xml version="1.0" encoding="utf-8"?>
<a:theme xmlns:a="http://schemas.openxmlformats.org/drawingml/2006/main" name="Theme 1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576</TotalTime>
  <Words>375</Words>
  <Application>Microsoft Office PowerPoint</Application>
  <PresentationFormat>Presentación en pantalla (4:3)</PresentationFormat>
  <Paragraphs>130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3" baseType="lpstr">
      <vt:lpstr>Arial</vt:lpstr>
      <vt:lpstr>Calibri</vt:lpstr>
      <vt:lpstr>Courier New</vt:lpstr>
      <vt:lpstr>LucidaGrande</vt:lpstr>
      <vt:lpstr>Wingdings</vt:lpstr>
      <vt:lpstr>Theme 1</vt:lpstr>
      <vt:lpstr>                             Curso:  Protecciones de Sistemas              Eléctricos de Potencia Exp.: Dr.-Ing. Eduardo Orduña</vt:lpstr>
      <vt:lpstr>Introducción</vt:lpstr>
      <vt:lpstr>Conferencistas</vt:lpstr>
      <vt:lpstr>Participantes</vt:lpstr>
      <vt:lpstr>Desarrollo de Curso</vt:lpstr>
      <vt:lpstr>Desarrollo de Curso</vt:lpstr>
      <vt:lpstr>Balance del Curso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Patrick Barcinas</dc:creator>
  <cp:lastModifiedBy>HP</cp:lastModifiedBy>
  <cp:revision>79</cp:revision>
  <dcterms:created xsi:type="dcterms:W3CDTF">2016-09-19T18:05:34Z</dcterms:created>
  <dcterms:modified xsi:type="dcterms:W3CDTF">2019-08-26T03:40:53Z</dcterms:modified>
</cp:coreProperties>
</file>